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15"/>
  </p:notesMasterIdLst>
  <p:sldIdLst>
    <p:sldId id="257" r:id="rId2"/>
    <p:sldId id="258" r:id="rId3"/>
    <p:sldId id="267" r:id="rId4"/>
    <p:sldId id="268" r:id="rId5"/>
    <p:sldId id="259" r:id="rId6"/>
    <p:sldId id="260" r:id="rId7"/>
    <p:sldId id="261" r:id="rId8"/>
    <p:sldId id="262" r:id="rId9"/>
    <p:sldId id="263" r:id="rId10"/>
    <p:sldId id="264" r:id="rId11"/>
    <p:sldId id="265" r:id="rId12"/>
    <p:sldId id="266" r:id="rId13"/>
    <p:sldId id="269" r:id="rId14"/>
  </p:sldIdLst>
  <p:sldSz cx="7556500" cy="106934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trea Overgaard Busck" initials="PB"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p:cViewPr varScale="1">
        <p:scale>
          <a:sx n="77" d="100"/>
          <a:sy n="77" d="100"/>
        </p:scale>
        <p:origin x="3568" y="216"/>
      </p:cViewPr>
      <p:guideLst>
        <p:guide orient="horz" pos="2880"/>
        <p:guide pos="2160"/>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4950A68-B2A3-4F57-AF64-810E9302FE67}" type="datetimeFigureOut">
              <a:rPr lang="da-DK" smtClean="0"/>
              <a:pPr/>
              <a:t>21.03.2023</a:t>
            </a:fld>
            <a:endParaRPr lang="da-DK"/>
          </a:p>
        </p:txBody>
      </p:sp>
      <p:sp>
        <p:nvSpPr>
          <p:cNvPr id="4" name="Pladsholder til diasbillede 3"/>
          <p:cNvSpPr>
            <a:spLocks noGrp="1" noRot="1" noChangeAspect="1"/>
          </p:cNvSpPr>
          <p:nvPr>
            <p:ph type="sldImg" idx="2"/>
          </p:nvPr>
        </p:nvSpPr>
        <p:spPr>
          <a:xfrm>
            <a:off x="2082800" y="744538"/>
            <a:ext cx="2632075" cy="372268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0BDE5A73-76D4-48C4-A47E-DC21EDD7E8D0}" type="slidenum">
              <a:rPr lang="da-DK" smtClean="0"/>
              <a:pPr/>
              <a:t>‹#›</a:t>
            </a:fld>
            <a:endParaRPr lang="da-DK"/>
          </a:p>
        </p:txBody>
      </p:sp>
    </p:spTree>
    <p:extLst>
      <p:ext uri="{BB962C8B-B14F-4D97-AF65-F5344CB8AC3E}">
        <p14:creationId xmlns:p14="http://schemas.microsoft.com/office/powerpoint/2010/main" val="69969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fld id="{0BDE5A73-76D4-48C4-A47E-DC21EDD7E8D0}" type="slidenum">
              <a:rPr lang="da-DK" smtClean="0"/>
              <a:pPr/>
              <a:t>1</a:t>
            </a:fld>
            <a:endParaRPr lang="da-D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grpSp>
        <p:nvGrpSpPr>
          <p:cNvPr id="7" name="Group 6"/>
          <p:cNvGrpSpPr/>
          <p:nvPr/>
        </p:nvGrpSpPr>
        <p:grpSpPr>
          <a:xfrm>
            <a:off x="-6996" y="-13203"/>
            <a:ext cx="7577824" cy="10719806"/>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934311" y="3749292"/>
            <a:ext cx="4815136" cy="2567012"/>
          </a:xfrm>
        </p:spPr>
        <p:txBody>
          <a:bodyPr anchor="b">
            <a:noAutofit/>
          </a:bodyPr>
          <a:lstStyle>
            <a:lvl1pPr algn="r">
              <a:defRPr sz="4463">
                <a:solidFill>
                  <a:schemeClr val="accent1"/>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934311" y="6316301"/>
            <a:ext cx="4815136" cy="1710350"/>
          </a:xfrm>
        </p:spPr>
        <p:txBody>
          <a:bodyPr anchor="t"/>
          <a:lstStyle>
            <a:lvl1pPr marL="0" indent="0" algn="r">
              <a:buNone/>
              <a:defRPr>
                <a:solidFill>
                  <a:schemeClr val="tx1">
                    <a:lumMod val="50000"/>
                    <a:lumOff val="50000"/>
                  </a:schemeClr>
                </a:solidFill>
              </a:defRPr>
            </a:lvl1pPr>
            <a:lvl2pPr marL="377830" indent="0" algn="ctr">
              <a:buNone/>
              <a:defRPr>
                <a:solidFill>
                  <a:schemeClr val="tx1">
                    <a:tint val="75000"/>
                  </a:schemeClr>
                </a:solidFill>
              </a:defRPr>
            </a:lvl2pPr>
            <a:lvl3pPr marL="755660" indent="0" algn="ctr">
              <a:buNone/>
              <a:defRPr>
                <a:solidFill>
                  <a:schemeClr val="tx1">
                    <a:tint val="75000"/>
                  </a:schemeClr>
                </a:solidFill>
              </a:defRPr>
            </a:lvl3pPr>
            <a:lvl4pPr marL="1133490" indent="0" algn="ctr">
              <a:buNone/>
              <a:defRPr>
                <a:solidFill>
                  <a:schemeClr val="tx1">
                    <a:tint val="75000"/>
                  </a:schemeClr>
                </a:solidFill>
              </a:defRPr>
            </a:lvl4pPr>
            <a:lvl5pPr marL="1511320" indent="0" algn="ctr">
              <a:buNone/>
              <a:defRPr>
                <a:solidFill>
                  <a:schemeClr val="tx1">
                    <a:tint val="75000"/>
                  </a:schemeClr>
                </a:solidFill>
              </a:defRPr>
            </a:lvl5pPr>
            <a:lvl6pPr marL="1889150" indent="0" algn="ctr">
              <a:buNone/>
              <a:defRPr>
                <a:solidFill>
                  <a:schemeClr val="tx1">
                    <a:tint val="75000"/>
                  </a:schemeClr>
                </a:solidFill>
              </a:defRPr>
            </a:lvl6pPr>
            <a:lvl7pPr marL="2266980" indent="0" algn="ctr">
              <a:buNone/>
              <a:defRPr>
                <a:solidFill>
                  <a:schemeClr val="tx1">
                    <a:tint val="75000"/>
                  </a:schemeClr>
                </a:solidFill>
              </a:defRPr>
            </a:lvl7pPr>
            <a:lvl8pPr marL="2644811" indent="0" algn="ctr">
              <a:buNone/>
              <a:defRPr>
                <a:solidFill>
                  <a:schemeClr val="tx1">
                    <a:tint val="75000"/>
                  </a:schemeClr>
                </a:solidFill>
              </a:defRPr>
            </a:lvl8pPr>
            <a:lvl9pPr marL="3022641"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1783376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1293956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503766" y="4211354"/>
            <a:ext cx="5245681" cy="2848113"/>
          </a:xfrm>
        </p:spPr>
        <p:txBody>
          <a:bodyPr anchor="b"/>
          <a:lstStyle>
            <a:lvl1pPr algn="l">
              <a:defRPr sz="3306"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503766" y="7059465"/>
            <a:ext cx="5245681" cy="1341587"/>
          </a:xfrm>
        </p:spPr>
        <p:txBody>
          <a:bodyPr anchor="t"/>
          <a:lstStyle>
            <a:lvl1pPr marL="0" indent="0" algn="l">
              <a:buNone/>
              <a:defRPr sz="1653">
                <a:solidFill>
                  <a:schemeClr val="tx1">
                    <a:lumMod val="50000"/>
                    <a:lumOff val="50000"/>
                  </a:schemeClr>
                </a:solidFill>
              </a:defRPr>
            </a:lvl1pPr>
            <a:lvl2pPr marL="377830" indent="0">
              <a:buNone/>
              <a:defRPr sz="1488">
                <a:solidFill>
                  <a:schemeClr val="tx1">
                    <a:tint val="75000"/>
                  </a:schemeClr>
                </a:solidFill>
              </a:defRPr>
            </a:lvl2pPr>
            <a:lvl3pPr marL="755660" indent="0">
              <a:buNone/>
              <a:defRPr sz="1322">
                <a:solidFill>
                  <a:schemeClr val="tx1">
                    <a:tint val="75000"/>
                  </a:schemeClr>
                </a:solidFill>
              </a:defRPr>
            </a:lvl3pPr>
            <a:lvl4pPr marL="1133490" indent="0">
              <a:buNone/>
              <a:defRPr sz="1157">
                <a:solidFill>
                  <a:schemeClr val="tx1">
                    <a:tint val="75000"/>
                  </a:schemeClr>
                </a:solidFill>
              </a:defRPr>
            </a:lvl4pPr>
            <a:lvl5pPr marL="1511320" indent="0">
              <a:buNone/>
              <a:defRPr sz="1157">
                <a:solidFill>
                  <a:schemeClr val="tx1">
                    <a:tint val="75000"/>
                  </a:schemeClr>
                </a:solidFill>
              </a:defRPr>
            </a:lvl5pPr>
            <a:lvl6pPr marL="1889150" indent="0">
              <a:buNone/>
              <a:defRPr sz="1157">
                <a:solidFill>
                  <a:schemeClr val="tx1">
                    <a:tint val="75000"/>
                  </a:schemeClr>
                </a:solidFill>
              </a:defRPr>
            </a:lvl6pPr>
            <a:lvl7pPr marL="2266980" indent="0">
              <a:buNone/>
              <a:defRPr sz="1157">
                <a:solidFill>
                  <a:schemeClr val="tx1">
                    <a:tint val="75000"/>
                  </a:schemeClr>
                </a:solidFill>
              </a:defRPr>
            </a:lvl7pPr>
            <a:lvl8pPr marL="2644811" indent="0">
              <a:buNone/>
              <a:defRPr sz="1157">
                <a:solidFill>
                  <a:schemeClr val="tx1">
                    <a:tint val="75000"/>
                  </a:schemeClr>
                </a:solidFill>
              </a:defRPr>
            </a:lvl8pPr>
            <a:lvl9pPr marL="3022641" indent="0">
              <a:buNone/>
              <a:defRPr sz="1157">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1D8BD707-D9CF-40AE-B4C6-C98DA3205C09}"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2601810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503767" y="950524"/>
            <a:ext cx="5245680" cy="2059470"/>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503767" y="3368918"/>
            <a:ext cx="2551979" cy="6051130"/>
          </a:xfrm>
        </p:spPr>
        <p:txBody>
          <a:bodyPr>
            <a:normAutofit/>
          </a:bodyPr>
          <a:lstStyle>
            <a:lvl1pPr>
              <a:defRPr sz="1488"/>
            </a:lvl1pPr>
            <a:lvl2pPr>
              <a:defRPr sz="1322"/>
            </a:lvl2pPr>
            <a:lvl3pPr>
              <a:defRPr sz="1157"/>
            </a:lvl3pPr>
            <a:lvl4pPr>
              <a:defRPr sz="992"/>
            </a:lvl4pPr>
            <a:lvl5pPr>
              <a:defRPr sz="992"/>
            </a:lvl5pPr>
            <a:lvl6pPr>
              <a:defRPr sz="992"/>
            </a:lvl6pPr>
            <a:lvl7pPr>
              <a:defRPr sz="992"/>
            </a:lvl7pPr>
            <a:lvl8pPr>
              <a:defRPr sz="992"/>
            </a:lvl8pPr>
            <a:lvl9pPr>
              <a:defRPr sz="992"/>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3197467" y="3368921"/>
            <a:ext cx="2551980" cy="6051131"/>
          </a:xfrm>
        </p:spPr>
        <p:txBody>
          <a:bodyPr>
            <a:normAutofit/>
          </a:bodyPr>
          <a:lstStyle>
            <a:lvl1pPr>
              <a:defRPr sz="1488"/>
            </a:lvl1pPr>
            <a:lvl2pPr>
              <a:defRPr sz="1322"/>
            </a:lvl2pPr>
            <a:lvl3pPr>
              <a:defRPr sz="1157"/>
            </a:lvl3pPr>
            <a:lvl4pPr>
              <a:defRPr sz="992"/>
            </a:lvl4pPr>
            <a:lvl5pPr>
              <a:defRPr sz="992"/>
            </a:lvl5pPr>
            <a:lvl6pPr>
              <a:defRPr sz="992"/>
            </a:lvl6pPr>
            <a:lvl7pPr>
              <a:defRPr sz="992"/>
            </a:lvl7pPr>
            <a:lvl8pPr>
              <a:defRPr sz="992"/>
            </a:lvl8pPr>
            <a:lvl9pPr>
              <a:defRPr sz="992"/>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3/21/23</a:t>
            </a:fld>
            <a:endParaRPr lang="en-US"/>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892147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503767" y="950524"/>
            <a:ext cx="5245679" cy="2059470"/>
          </a:xfrm>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503766" y="3369533"/>
            <a:ext cx="2554097" cy="898542"/>
          </a:xfrm>
        </p:spPr>
        <p:txBody>
          <a:bodyPr anchor="b">
            <a:noAutofit/>
          </a:bodyPr>
          <a:lstStyle>
            <a:lvl1pPr marL="0" indent="0">
              <a:buNone/>
              <a:defRPr sz="1983" b="0"/>
            </a:lvl1pPr>
            <a:lvl2pPr marL="377830" indent="0">
              <a:buNone/>
              <a:defRPr sz="1653" b="1"/>
            </a:lvl2pPr>
            <a:lvl3pPr marL="755660" indent="0">
              <a:buNone/>
              <a:defRPr sz="1488" b="1"/>
            </a:lvl3pPr>
            <a:lvl4pPr marL="1133490" indent="0">
              <a:buNone/>
              <a:defRPr sz="1322" b="1"/>
            </a:lvl4pPr>
            <a:lvl5pPr marL="1511320" indent="0">
              <a:buNone/>
              <a:defRPr sz="1322" b="1"/>
            </a:lvl5pPr>
            <a:lvl6pPr marL="1889150" indent="0">
              <a:buNone/>
              <a:defRPr sz="1322" b="1"/>
            </a:lvl6pPr>
            <a:lvl7pPr marL="2266980" indent="0">
              <a:buNone/>
              <a:defRPr sz="1322" b="1"/>
            </a:lvl7pPr>
            <a:lvl8pPr marL="2644811" indent="0">
              <a:buNone/>
              <a:defRPr sz="1322" b="1"/>
            </a:lvl8pPr>
            <a:lvl9pPr marL="3022641" indent="0">
              <a:buNone/>
              <a:defRPr sz="1322" b="1"/>
            </a:lvl9pPr>
          </a:lstStyle>
          <a:p>
            <a:pPr lvl="0"/>
            <a:r>
              <a:rPr lang="da-DK"/>
              <a:t>Rediger teksttypografien i masteren</a:t>
            </a:r>
          </a:p>
        </p:txBody>
      </p:sp>
      <p:sp>
        <p:nvSpPr>
          <p:cNvPr id="4" name="Content Placeholder 3"/>
          <p:cNvSpPr>
            <a:spLocks noGrp="1"/>
          </p:cNvSpPr>
          <p:nvPr>
            <p:ph sz="half" idx="2"/>
          </p:nvPr>
        </p:nvSpPr>
        <p:spPr>
          <a:xfrm>
            <a:off x="503766" y="4268077"/>
            <a:ext cx="2554097" cy="5151975"/>
          </a:xfrm>
        </p:spPr>
        <p:txBody>
          <a:bodyPr>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3195348" y="3369533"/>
            <a:ext cx="2554097" cy="898542"/>
          </a:xfrm>
        </p:spPr>
        <p:txBody>
          <a:bodyPr anchor="b">
            <a:noAutofit/>
          </a:bodyPr>
          <a:lstStyle>
            <a:lvl1pPr marL="0" indent="0">
              <a:buNone/>
              <a:defRPr sz="1983" b="0"/>
            </a:lvl1pPr>
            <a:lvl2pPr marL="377830" indent="0">
              <a:buNone/>
              <a:defRPr sz="1653" b="1"/>
            </a:lvl2pPr>
            <a:lvl3pPr marL="755660" indent="0">
              <a:buNone/>
              <a:defRPr sz="1488" b="1"/>
            </a:lvl3pPr>
            <a:lvl4pPr marL="1133490" indent="0">
              <a:buNone/>
              <a:defRPr sz="1322" b="1"/>
            </a:lvl4pPr>
            <a:lvl5pPr marL="1511320" indent="0">
              <a:buNone/>
              <a:defRPr sz="1322" b="1"/>
            </a:lvl5pPr>
            <a:lvl6pPr marL="1889150" indent="0">
              <a:buNone/>
              <a:defRPr sz="1322" b="1"/>
            </a:lvl6pPr>
            <a:lvl7pPr marL="2266980" indent="0">
              <a:buNone/>
              <a:defRPr sz="1322" b="1"/>
            </a:lvl7pPr>
            <a:lvl8pPr marL="2644811" indent="0">
              <a:buNone/>
              <a:defRPr sz="1322" b="1"/>
            </a:lvl8pPr>
            <a:lvl9pPr marL="3022641" indent="0">
              <a:buNone/>
              <a:defRPr sz="1322" b="1"/>
            </a:lvl9pPr>
          </a:lstStyle>
          <a:p>
            <a:pPr lvl="0"/>
            <a:r>
              <a:rPr lang="da-DK"/>
              <a:t>Rediger teksttypografien i masteren</a:t>
            </a:r>
          </a:p>
        </p:txBody>
      </p:sp>
      <p:sp>
        <p:nvSpPr>
          <p:cNvPr id="6" name="Content Placeholder 5"/>
          <p:cNvSpPr>
            <a:spLocks noGrp="1"/>
          </p:cNvSpPr>
          <p:nvPr>
            <p:ph sz="quarter" idx="4"/>
          </p:nvPr>
        </p:nvSpPr>
        <p:spPr>
          <a:xfrm>
            <a:off x="3195348" y="4268077"/>
            <a:ext cx="2554097" cy="5151975"/>
          </a:xfrm>
        </p:spPr>
        <p:txBody>
          <a:bodyPr>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3/21/23</a:t>
            </a:fld>
            <a:endParaRPr lang="en-US"/>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1517519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a:xfrm>
            <a:off x="503766" y="950524"/>
            <a:ext cx="5245680" cy="2059470"/>
          </a:xfrm>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3/21/23</a:t>
            </a:fld>
            <a:endParaRPr lang="en-US"/>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335956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3/21/23</a:t>
            </a:fld>
            <a:endParaRPr lang="en-US"/>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2219041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503766" y="2336712"/>
            <a:ext cx="2305775" cy="1993460"/>
          </a:xfrm>
        </p:spPr>
        <p:txBody>
          <a:bodyPr anchor="b">
            <a:normAutofit/>
          </a:bodyPr>
          <a:lstStyle>
            <a:lvl1pPr>
              <a:defRPr sz="1653"/>
            </a:lvl1pPr>
          </a:lstStyle>
          <a:p>
            <a:r>
              <a:rPr lang="da-DK"/>
              <a:t>Klik for at redigere titeltypografien i masteren</a:t>
            </a:r>
            <a:endParaRPr lang="en-US" dirty="0"/>
          </a:p>
        </p:txBody>
      </p:sp>
      <p:sp>
        <p:nvSpPr>
          <p:cNvPr id="3" name="Content Placeholder 2"/>
          <p:cNvSpPr>
            <a:spLocks noGrp="1"/>
          </p:cNvSpPr>
          <p:nvPr>
            <p:ph idx="1"/>
          </p:nvPr>
        </p:nvSpPr>
        <p:spPr>
          <a:xfrm>
            <a:off x="2951263" y="802902"/>
            <a:ext cx="2798183" cy="8617148"/>
          </a:xfrm>
        </p:spPr>
        <p:txBody>
          <a:bodyPr>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503766" y="4330171"/>
            <a:ext cx="2305775" cy="4029826"/>
          </a:xfrm>
        </p:spPr>
        <p:txBody>
          <a:bodyPr>
            <a:normAutofit/>
          </a:bodyPr>
          <a:lstStyle>
            <a:lvl1pPr marL="0" indent="0">
              <a:buNone/>
              <a:defRPr sz="1157"/>
            </a:lvl1pPr>
            <a:lvl2pPr marL="283373" indent="0">
              <a:buNone/>
              <a:defRPr sz="868"/>
            </a:lvl2pPr>
            <a:lvl3pPr marL="566745" indent="0">
              <a:buNone/>
              <a:defRPr sz="744"/>
            </a:lvl3pPr>
            <a:lvl4pPr marL="850118" indent="0">
              <a:buNone/>
              <a:defRPr sz="620"/>
            </a:lvl4pPr>
            <a:lvl5pPr marL="1133490" indent="0">
              <a:buNone/>
              <a:defRPr sz="620"/>
            </a:lvl5pPr>
            <a:lvl6pPr marL="1416863" indent="0">
              <a:buNone/>
              <a:defRPr sz="620"/>
            </a:lvl6pPr>
            <a:lvl7pPr marL="1700235" indent="0">
              <a:buNone/>
              <a:defRPr sz="620"/>
            </a:lvl7pPr>
            <a:lvl8pPr marL="1983608" indent="0">
              <a:buNone/>
              <a:defRPr sz="620"/>
            </a:lvl8pPr>
            <a:lvl9pPr marL="2266980" indent="0">
              <a:buNone/>
              <a:defRPr sz="620"/>
            </a:lvl9pPr>
          </a:lstStyle>
          <a:p>
            <a:pPr lvl="0"/>
            <a:r>
              <a:rPr lang="da-DK"/>
              <a:t>Rediger teksttypografien i masteren</a:t>
            </a:r>
          </a:p>
        </p:txBody>
      </p:sp>
      <p:sp>
        <p:nvSpPr>
          <p:cNvPr id="5" name="Date Placeholder 4"/>
          <p:cNvSpPr>
            <a:spLocks noGrp="1"/>
          </p:cNvSpPr>
          <p:nvPr>
            <p:ph type="dt" sz="half" idx="10"/>
          </p:nvPr>
        </p:nvSpPr>
        <p:spPr/>
        <p:txBody>
          <a:bodyPr/>
          <a:lstStyle/>
          <a:p>
            <a:fld id="{1D8BD707-D9CF-40AE-B4C6-C98DA3205C09}" type="datetimeFigureOut">
              <a:rPr lang="en-US" smtClean="0"/>
              <a:pPr/>
              <a:t>3/21/23</a:t>
            </a:fld>
            <a:endParaRPr lang="en-US"/>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3790837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503766" y="7485380"/>
            <a:ext cx="5245680" cy="883691"/>
          </a:xfrm>
        </p:spPr>
        <p:txBody>
          <a:bodyPr anchor="b">
            <a:normAutofit/>
          </a:bodyPr>
          <a:lstStyle>
            <a:lvl1pPr algn="l">
              <a:defRPr sz="1983"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03766" y="950525"/>
            <a:ext cx="5245680" cy="5996471"/>
          </a:xfrm>
        </p:spPr>
        <p:txBody>
          <a:bodyPr anchor="t">
            <a:normAutofit/>
          </a:bodyPr>
          <a:lstStyle>
            <a:lvl1pPr marL="0" indent="0" algn="ctr">
              <a:buNone/>
              <a:defRPr sz="1322"/>
            </a:lvl1pPr>
            <a:lvl2pPr marL="377830" indent="0">
              <a:buNone/>
              <a:defRPr sz="1322"/>
            </a:lvl2pPr>
            <a:lvl3pPr marL="755660" indent="0">
              <a:buNone/>
              <a:defRPr sz="1322"/>
            </a:lvl3pPr>
            <a:lvl4pPr marL="1133490" indent="0">
              <a:buNone/>
              <a:defRPr sz="1322"/>
            </a:lvl4pPr>
            <a:lvl5pPr marL="1511320" indent="0">
              <a:buNone/>
              <a:defRPr sz="1322"/>
            </a:lvl5pPr>
            <a:lvl6pPr marL="1889150" indent="0">
              <a:buNone/>
              <a:defRPr sz="1322"/>
            </a:lvl6pPr>
            <a:lvl7pPr marL="2266980" indent="0">
              <a:buNone/>
              <a:defRPr sz="1322"/>
            </a:lvl7pPr>
            <a:lvl8pPr marL="2644811" indent="0">
              <a:buNone/>
              <a:defRPr sz="1322"/>
            </a:lvl8pPr>
            <a:lvl9pPr marL="3022641" indent="0">
              <a:buNone/>
              <a:defRPr sz="1322"/>
            </a:lvl9pPr>
          </a:lstStyle>
          <a:p>
            <a:r>
              <a:rPr lang="da-DK"/>
              <a:t>Klik på ikonet for at tilføje et billede</a:t>
            </a:r>
            <a:endParaRPr lang="en-US" dirty="0"/>
          </a:p>
        </p:txBody>
      </p:sp>
      <p:sp>
        <p:nvSpPr>
          <p:cNvPr id="4" name="Text Placeholder 3"/>
          <p:cNvSpPr>
            <a:spLocks noGrp="1"/>
          </p:cNvSpPr>
          <p:nvPr>
            <p:ph type="body" sz="half" idx="2"/>
          </p:nvPr>
        </p:nvSpPr>
        <p:spPr>
          <a:xfrm>
            <a:off x="503766" y="8369072"/>
            <a:ext cx="5245680" cy="1050978"/>
          </a:xfrm>
        </p:spPr>
        <p:txBody>
          <a:bodyPr>
            <a:normAutofit/>
          </a:bodyPr>
          <a:lstStyle>
            <a:lvl1pPr marL="0" indent="0">
              <a:buNone/>
              <a:defRPr sz="992"/>
            </a:lvl1pPr>
            <a:lvl2pPr marL="377830" indent="0">
              <a:buNone/>
              <a:defRPr sz="992"/>
            </a:lvl2pPr>
            <a:lvl3pPr marL="755660" indent="0">
              <a:buNone/>
              <a:defRPr sz="826"/>
            </a:lvl3pPr>
            <a:lvl4pPr marL="1133490" indent="0">
              <a:buNone/>
              <a:defRPr sz="744"/>
            </a:lvl4pPr>
            <a:lvl5pPr marL="1511320" indent="0">
              <a:buNone/>
              <a:defRPr sz="744"/>
            </a:lvl5pPr>
            <a:lvl6pPr marL="1889150" indent="0">
              <a:buNone/>
              <a:defRPr sz="744"/>
            </a:lvl6pPr>
            <a:lvl7pPr marL="2266980" indent="0">
              <a:buNone/>
              <a:defRPr sz="744"/>
            </a:lvl7pPr>
            <a:lvl8pPr marL="2644811" indent="0">
              <a:buNone/>
              <a:defRPr sz="744"/>
            </a:lvl8pPr>
            <a:lvl9pPr marL="3022641" indent="0">
              <a:buNone/>
              <a:defRPr sz="744"/>
            </a:lvl9pPr>
          </a:lstStyle>
          <a:p>
            <a:pPr lvl="0"/>
            <a:r>
              <a:rPr lang="da-DK"/>
              <a:t>Rediger teksttypografien i masteren</a:t>
            </a:r>
          </a:p>
        </p:txBody>
      </p:sp>
      <p:sp>
        <p:nvSpPr>
          <p:cNvPr id="5" name="Date Placeholder 4"/>
          <p:cNvSpPr>
            <a:spLocks noGrp="1"/>
          </p:cNvSpPr>
          <p:nvPr>
            <p:ph type="dt" sz="half" idx="10"/>
          </p:nvPr>
        </p:nvSpPr>
        <p:spPr/>
        <p:txBody>
          <a:bodyPr/>
          <a:lstStyle/>
          <a:p>
            <a:fld id="{1D8BD707-D9CF-40AE-B4C6-C98DA3205C09}" type="datetimeFigureOut">
              <a:rPr lang="en-US" smtClean="0"/>
              <a:pPr/>
              <a:t>3/21/23</a:t>
            </a:fld>
            <a:endParaRPr lang="en-US"/>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194982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503767" y="950524"/>
            <a:ext cx="5245680" cy="5307095"/>
          </a:xfrm>
        </p:spPr>
        <p:txBody>
          <a:bodyPr anchor="ctr">
            <a:normAutofit/>
          </a:bodyPr>
          <a:lstStyle>
            <a:lvl1pPr algn="l">
              <a:defRPr sz="3636"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503767" y="6970513"/>
            <a:ext cx="5245680" cy="2449537"/>
          </a:xfrm>
        </p:spPr>
        <p:txBody>
          <a:bodyPr anchor="ctr">
            <a:normAutofit/>
          </a:bodyPr>
          <a:lstStyle>
            <a:lvl1pPr marL="0" indent="0" algn="l">
              <a:buNone/>
              <a:defRPr sz="1488">
                <a:solidFill>
                  <a:schemeClr val="tx1">
                    <a:lumMod val="75000"/>
                    <a:lumOff val="25000"/>
                  </a:schemeClr>
                </a:solidFill>
              </a:defRPr>
            </a:lvl1pPr>
            <a:lvl2pPr marL="377830" indent="0">
              <a:buNone/>
              <a:defRPr sz="1488">
                <a:solidFill>
                  <a:schemeClr val="tx1">
                    <a:tint val="75000"/>
                  </a:schemeClr>
                </a:solidFill>
              </a:defRPr>
            </a:lvl2pPr>
            <a:lvl3pPr marL="755660" indent="0">
              <a:buNone/>
              <a:defRPr sz="1322">
                <a:solidFill>
                  <a:schemeClr val="tx1">
                    <a:tint val="75000"/>
                  </a:schemeClr>
                </a:solidFill>
              </a:defRPr>
            </a:lvl3pPr>
            <a:lvl4pPr marL="1133490" indent="0">
              <a:buNone/>
              <a:defRPr sz="1157">
                <a:solidFill>
                  <a:schemeClr val="tx1">
                    <a:tint val="75000"/>
                  </a:schemeClr>
                </a:solidFill>
              </a:defRPr>
            </a:lvl4pPr>
            <a:lvl5pPr marL="1511320" indent="0">
              <a:buNone/>
              <a:defRPr sz="1157">
                <a:solidFill>
                  <a:schemeClr val="tx1">
                    <a:tint val="75000"/>
                  </a:schemeClr>
                </a:solidFill>
              </a:defRPr>
            </a:lvl5pPr>
            <a:lvl6pPr marL="1889150" indent="0">
              <a:buNone/>
              <a:defRPr sz="1157">
                <a:solidFill>
                  <a:schemeClr val="tx1">
                    <a:tint val="75000"/>
                  </a:schemeClr>
                </a:solidFill>
              </a:defRPr>
            </a:lvl6pPr>
            <a:lvl7pPr marL="2266980" indent="0">
              <a:buNone/>
              <a:defRPr sz="1157">
                <a:solidFill>
                  <a:schemeClr val="tx1">
                    <a:tint val="75000"/>
                  </a:schemeClr>
                </a:solidFill>
              </a:defRPr>
            </a:lvl7pPr>
            <a:lvl8pPr marL="2644811" indent="0">
              <a:buNone/>
              <a:defRPr sz="1157">
                <a:solidFill>
                  <a:schemeClr val="tx1">
                    <a:tint val="75000"/>
                  </a:schemeClr>
                </a:solidFill>
              </a:defRPr>
            </a:lvl8pPr>
            <a:lvl9pPr marL="3022641" indent="0">
              <a:buNone/>
              <a:defRPr sz="1157">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1D8BD707-D9CF-40AE-B4C6-C98DA3205C09}"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298869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40356" y="950524"/>
            <a:ext cx="5017984" cy="4713017"/>
          </a:xfrm>
        </p:spPr>
        <p:txBody>
          <a:bodyPr anchor="ctr">
            <a:normAutofit/>
          </a:bodyPr>
          <a:lstStyle>
            <a:lvl1pPr algn="l">
              <a:defRPr sz="3636"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909915" y="5663541"/>
            <a:ext cx="4478866" cy="594078"/>
          </a:xfrm>
        </p:spPr>
        <p:txBody>
          <a:bodyPr anchor="ctr">
            <a:noAutofit/>
          </a:bodyPr>
          <a:lstStyle>
            <a:lvl1pPr marL="0" indent="0">
              <a:buFontTx/>
              <a:buNone/>
              <a:defRPr sz="1322">
                <a:solidFill>
                  <a:schemeClr val="tx1">
                    <a:lumMod val="50000"/>
                    <a:lumOff val="50000"/>
                  </a:schemeClr>
                </a:solidFill>
              </a:defRPr>
            </a:lvl1pPr>
            <a:lvl2pPr marL="377830" indent="0">
              <a:buFontTx/>
              <a:buNone/>
              <a:defRPr/>
            </a:lvl2pPr>
            <a:lvl3pPr marL="755660" indent="0">
              <a:buFontTx/>
              <a:buNone/>
              <a:defRPr/>
            </a:lvl3pPr>
            <a:lvl4pPr marL="1133490" indent="0">
              <a:buFontTx/>
              <a:buNone/>
              <a:defRPr/>
            </a:lvl4pPr>
            <a:lvl5pPr marL="1511320" indent="0">
              <a:buFontTx/>
              <a:buNone/>
              <a:defRPr/>
            </a:lvl5pPr>
          </a:lstStyle>
          <a:p>
            <a:pPr lvl="0"/>
            <a:r>
              <a:rPr lang="da-DK"/>
              <a:t>Rediger teksttypografien i masteren</a:t>
            </a:r>
          </a:p>
        </p:txBody>
      </p:sp>
      <p:sp>
        <p:nvSpPr>
          <p:cNvPr id="3" name="Text Placeholder 2"/>
          <p:cNvSpPr>
            <a:spLocks noGrp="1"/>
          </p:cNvSpPr>
          <p:nvPr>
            <p:ph type="body" idx="1"/>
          </p:nvPr>
        </p:nvSpPr>
        <p:spPr>
          <a:xfrm>
            <a:off x="503766" y="6970513"/>
            <a:ext cx="5245681" cy="2449537"/>
          </a:xfrm>
        </p:spPr>
        <p:txBody>
          <a:bodyPr anchor="ctr">
            <a:normAutofit/>
          </a:bodyPr>
          <a:lstStyle>
            <a:lvl1pPr marL="0" indent="0" algn="l">
              <a:buNone/>
              <a:defRPr sz="1488">
                <a:solidFill>
                  <a:schemeClr val="tx1">
                    <a:lumMod val="75000"/>
                    <a:lumOff val="25000"/>
                  </a:schemeClr>
                </a:solidFill>
              </a:defRPr>
            </a:lvl1pPr>
            <a:lvl2pPr marL="377830" indent="0">
              <a:buNone/>
              <a:defRPr sz="1488">
                <a:solidFill>
                  <a:schemeClr val="tx1">
                    <a:tint val="75000"/>
                  </a:schemeClr>
                </a:solidFill>
              </a:defRPr>
            </a:lvl2pPr>
            <a:lvl3pPr marL="755660" indent="0">
              <a:buNone/>
              <a:defRPr sz="1322">
                <a:solidFill>
                  <a:schemeClr val="tx1">
                    <a:tint val="75000"/>
                  </a:schemeClr>
                </a:solidFill>
              </a:defRPr>
            </a:lvl3pPr>
            <a:lvl4pPr marL="1133490" indent="0">
              <a:buNone/>
              <a:defRPr sz="1157">
                <a:solidFill>
                  <a:schemeClr val="tx1">
                    <a:tint val="75000"/>
                  </a:schemeClr>
                </a:solidFill>
              </a:defRPr>
            </a:lvl4pPr>
            <a:lvl5pPr marL="1511320" indent="0">
              <a:buNone/>
              <a:defRPr sz="1157">
                <a:solidFill>
                  <a:schemeClr val="tx1">
                    <a:tint val="75000"/>
                  </a:schemeClr>
                </a:solidFill>
              </a:defRPr>
            </a:lvl5pPr>
            <a:lvl6pPr marL="1889150" indent="0">
              <a:buNone/>
              <a:defRPr sz="1157">
                <a:solidFill>
                  <a:schemeClr val="tx1">
                    <a:tint val="75000"/>
                  </a:schemeClr>
                </a:solidFill>
              </a:defRPr>
            </a:lvl6pPr>
            <a:lvl7pPr marL="2266980" indent="0">
              <a:buNone/>
              <a:defRPr sz="1157">
                <a:solidFill>
                  <a:schemeClr val="tx1">
                    <a:tint val="75000"/>
                  </a:schemeClr>
                </a:solidFill>
              </a:defRPr>
            </a:lvl7pPr>
            <a:lvl8pPr marL="2644811" indent="0">
              <a:buNone/>
              <a:defRPr sz="1157">
                <a:solidFill>
                  <a:schemeClr val="tx1">
                    <a:tint val="75000"/>
                  </a:schemeClr>
                </a:solidFill>
              </a:defRPr>
            </a:lvl8pPr>
            <a:lvl9pPr marL="3022641" indent="0">
              <a:buNone/>
              <a:defRPr sz="1157">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1D8BD707-D9CF-40AE-B4C6-C98DA3205C09}"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6F15528-21DE-4FAA-801E-634DDDAF4B2B}" type="slidenum">
              <a:rPr lang="da-DK" smtClean="0"/>
              <a:pPr/>
              <a:t>‹#›</a:t>
            </a:fld>
            <a:endParaRPr lang="da-DK"/>
          </a:p>
        </p:txBody>
      </p:sp>
      <p:sp>
        <p:nvSpPr>
          <p:cNvPr id="24" name="TextBox 23"/>
          <p:cNvSpPr txBox="1"/>
          <p:nvPr/>
        </p:nvSpPr>
        <p:spPr>
          <a:xfrm>
            <a:off x="398908" y="1232404"/>
            <a:ext cx="377923" cy="911817"/>
          </a:xfrm>
          <a:prstGeom prst="rect">
            <a:avLst/>
          </a:prstGeom>
        </p:spPr>
        <p:txBody>
          <a:bodyPr vert="horz" lIns="75565" tIns="37783" rIns="75565" bIns="37783" rtlCol="0" anchor="ctr">
            <a:noAutofit/>
          </a:bodyPr>
          <a:lstStyle/>
          <a:p>
            <a:pPr lvl="0"/>
            <a:r>
              <a:rPr lang="en-US" sz="6611"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576224" y="4500889"/>
            <a:ext cx="377923" cy="911817"/>
          </a:xfrm>
          <a:prstGeom prst="rect">
            <a:avLst/>
          </a:prstGeom>
        </p:spPr>
        <p:txBody>
          <a:bodyPr vert="horz" lIns="75565" tIns="37783" rIns="75565" bIns="37783" rtlCol="0" anchor="ctr">
            <a:noAutofit/>
          </a:bodyPr>
          <a:lstStyle/>
          <a:p>
            <a:pPr lvl="0"/>
            <a:r>
              <a:rPr lang="en-US" sz="6611"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02087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503766" y="3012470"/>
            <a:ext cx="5245681" cy="4046995"/>
          </a:xfrm>
        </p:spPr>
        <p:txBody>
          <a:bodyPr anchor="b">
            <a:normAutofit/>
          </a:bodyPr>
          <a:lstStyle>
            <a:lvl1pPr algn="l">
              <a:defRPr sz="3636"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503766" y="7059465"/>
            <a:ext cx="5245681" cy="2360584"/>
          </a:xfrm>
        </p:spPr>
        <p:txBody>
          <a:bodyPr anchor="t">
            <a:normAutofit/>
          </a:bodyPr>
          <a:lstStyle>
            <a:lvl1pPr marL="0" indent="0" algn="l">
              <a:buNone/>
              <a:defRPr sz="1488">
                <a:solidFill>
                  <a:schemeClr val="tx1">
                    <a:lumMod val="75000"/>
                    <a:lumOff val="25000"/>
                  </a:schemeClr>
                </a:solidFill>
              </a:defRPr>
            </a:lvl1pPr>
            <a:lvl2pPr marL="377830" indent="0">
              <a:buNone/>
              <a:defRPr sz="1488">
                <a:solidFill>
                  <a:schemeClr val="tx1">
                    <a:tint val="75000"/>
                  </a:schemeClr>
                </a:solidFill>
              </a:defRPr>
            </a:lvl2pPr>
            <a:lvl3pPr marL="755660" indent="0">
              <a:buNone/>
              <a:defRPr sz="1322">
                <a:solidFill>
                  <a:schemeClr val="tx1">
                    <a:tint val="75000"/>
                  </a:schemeClr>
                </a:solidFill>
              </a:defRPr>
            </a:lvl3pPr>
            <a:lvl4pPr marL="1133490" indent="0">
              <a:buNone/>
              <a:defRPr sz="1157">
                <a:solidFill>
                  <a:schemeClr val="tx1">
                    <a:tint val="75000"/>
                  </a:schemeClr>
                </a:solidFill>
              </a:defRPr>
            </a:lvl4pPr>
            <a:lvl5pPr marL="1511320" indent="0">
              <a:buNone/>
              <a:defRPr sz="1157">
                <a:solidFill>
                  <a:schemeClr val="tx1">
                    <a:tint val="75000"/>
                  </a:schemeClr>
                </a:solidFill>
              </a:defRPr>
            </a:lvl5pPr>
            <a:lvl6pPr marL="1889150" indent="0">
              <a:buNone/>
              <a:defRPr sz="1157">
                <a:solidFill>
                  <a:schemeClr val="tx1">
                    <a:tint val="75000"/>
                  </a:schemeClr>
                </a:solidFill>
              </a:defRPr>
            </a:lvl6pPr>
            <a:lvl7pPr marL="2266980" indent="0">
              <a:buNone/>
              <a:defRPr sz="1157">
                <a:solidFill>
                  <a:schemeClr val="tx1">
                    <a:tint val="75000"/>
                  </a:schemeClr>
                </a:solidFill>
              </a:defRPr>
            </a:lvl7pPr>
            <a:lvl8pPr marL="2644811" indent="0">
              <a:buNone/>
              <a:defRPr sz="1157">
                <a:solidFill>
                  <a:schemeClr val="tx1">
                    <a:tint val="75000"/>
                  </a:schemeClr>
                </a:solidFill>
              </a:defRPr>
            </a:lvl8pPr>
            <a:lvl9pPr marL="3022641" indent="0">
              <a:buNone/>
              <a:defRPr sz="1157">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1D8BD707-D9CF-40AE-B4C6-C98DA3205C09}"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3272111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2" name="Title 1"/>
          <p:cNvSpPr>
            <a:spLocks noGrp="1"/>
          </p:cNvSpPr>
          <p:nvPr>
            <p:ph type="title"/>
          </p:nvPr>
        </p:nvSpPr>
        <p:spPr>
          <a:xfrm>
            <a:off x="640356" y="950524"/>
            <a:ext cx="5017984" cy="4713017"/>
          </a:xfrm>
        </p:spPr>
        <p:txBody>
          <a:bodyPr anchor="ctr">
            <a:normAutofit/>
          </a:bodyPr>
          <a:lstStyle>
            <a:lvl1pPr algn="l">
              <a:defRPr sz="3636"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503764" y="6257619"/>
            <a:ext cx="5245682" cy="801846"/>
          </a:xfrm>
        </p:spPr>
        <p:txBody>
          <a:bodyPr anchor="b">
            <a:noAutofit/>
          </a:bodyPr>
          <a:lstStyle>
            <a:lvl1pPr marL="0" indent="0">
              <a:buFontTx/>
              <a:buNone/>
              <a:defRPr sz="1983">
                <a:solidFill>
                  <a:schemeClr val="tx1">
                    <a:lumMod val="75000"/>
                    <a:lumOff val="25000"/>
                  </a:schemeClr>
                </a:solidFill>
              </a:defRPr>
            </a:lvl1pPr>
            <a:lvl2pPr marL="377830" indent="0">
              <a:buFontTx/>
              <a:buNone/>
              <a:defRPr/>
            </a:lvl2pPr>
            <a:lvl3pPr marL="755660" indent="0">
              <a:buFontTx/>
              <a:buNone/>
              <a:defRPr/>
            </a:lvl3pPr>
            <a:lvl4pPr marL="1133490" indent="0">
              <a:buFontTx/>
              <a:buNone/>
              <a:defRPr/>
            </a:lvl4pPr>
            <a:lvl5pPr marL="1511320" indent="0">
              <a:buFontTx/>
              <a:buNone/>
              <a:defRPr/>
            </a:lvl5pPr>
          </a:lstStyle>
          <a:p>
            <a:pPr lvl="0"/>
            <a:r>
              <a:rPr lang="da-DK"/>
              <a:t>Rediger teksttypografien i masteren</a:t>
            </a:r>
          </a:p>
        </p:txBody>
      </p:sp>
      <p:sp>
        <p:nvSpPr>
          <p:cNvPr id="3" name="Text Placeholder 2"/>
          <p:cNvSpPr>
            <a:spLocks noGrp="1"/>
          </p:cNvSpPr>
          <p:nvPr>
            <p:ph type="body" idx="1"/>
          </p:nvPr>
        </p:nvSpPr>
        <p:spPr>
          <a:xfrm>
            <a:off x="503766" y="7059465"/>
            <a:ext cx="5245681" cy="2360584"/>
          </a:xfrm>
        </p:spPr>
        <p:txBody>
          <a:bodyPr anchor="t">
            <a:normAutofit/>
          </a:bodyPr>
          <a:lstStyle>
            <a:lvl1pPr marL="0" indent="0" algn="l">
              <a:buNone/>
              <a:defRPr sz="1488">
                <a:solidFill>
                  <a:schemeClr val="tx1">
                    <a:lumMod val="50000"/>
                    <a:lumOff val="50000"/>
                  </a:schemeClr>
                </a:solidFill>
              </a:defRPr>
            </a:lvl1pPr>
            <a:lvl2pPr marL="377830" indent="0">
              <a:buNone/>
              <a:defRPr sz="1488">
                <a:solidFill>
                  <a:schemeClr val="tx1">
                    <a:tint val="75000"/>
                  </a:schemeClr>
                </a:solidFill>
              </a:defRPr>
            </a:lvl2pPr>
            <a:lvl3pPr marL="755660" indent="0">
              <a:buNone/>
              <a:defRPr sz="1322">
                <a:solidFill>
                  <a:schemeClr val="tx1">
                    <a:tint val="75000"/>
                  </a:schemeClr>
                </a:solidFill>
              </a:defRPr>
            </a:lvl3pPr>
            <a:lvl4pPr marL="1133490" indent="0">
              <a:buNone/>
              <a:defRPr sz="1157">
                <a:solidFill>
                  <a:schemeClr val="tx1">
                    <a:tint val="75000"/>
                  </a:schemeClr>
                </a:solidFill>
              </a:defRPr>
            </a:lvl4pPr>
            <a:lvl5pPr marL="1511320" indent="0">
              <a:buNone/>
              <a:defRPr sz="1157">
                <a:solidFill>
                  <a:schemeClr val="tx1">
                    <a:tint val="75000"/>
                  </a:schemeClr>
                </a:solidFill>
              </a:defRPr>
            </a:lvl5pPr>
            <a:lvl6pPr marL="1889150" indent="0">
              <a:buNone/>
              <a:defRPr sz="1157">
                <a:solidFill>
                  <a:schemeClr val="tx1">
                    <a:tint val="75000"/>
                  </a:schemeClr>
                </a:solidFill>
              </a:defRPr>
            </a:lvl6pPr>
            <a:lvl7pPr marL="2266980" indent="0">
              <a:buNone/>
              <a:defRPr sz="1157">
                <a:solidFill>
                  <a:schemeClr val="tx1">
                    <a:tint val="75000"/>
                  </a:schemeClr>
                </a:solidFill>
              </a:defRPr>
            </a:lvl7pPr>
            <a:lvl8pPr marL="2644811" indent="0">
              <a:buNone/>
              <a:defRPr sz="1157">
                <a:solidFill>
                  <a:schemeClr val="tx1">
                    <a:tint val="75000"/>
                  </a:schemeClr>
                </a:solidFill>
              </a:defRPr>
            </a:lvl8pPr>
            <a:lvl9pPr marL="3022641" indent="0">
              <a:buNone/>
              <a:defRPr sz="1157">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1D8BD707-D9CF-40AE-B4C6-C98DA3205C09}"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6F15528-21DE-4FAA-801E-634DDDAF4B2B}" type="slidenum">
              <a:rPr lang="da-DK" smtClean="0"/>
              <a:pPr/>
              <a:t>‹#›</a:t>
            </a:fld>
            <a:endParaRPr lang="da-DK"/>
          </a:p>
        </p:txBody>
      </p:sp>
      <p:sp>
        <p:nvSpPr>
          <p:cNvPr id="24" name="TextBox 23"/>
          <p:cNvSpPr txBox="1"/>
          <p:nvPr/>
        </p:nvSpPr>
        <p:spPr>
          <a:xfrm>
            <a:off x="398908" y="1232404"/>
            <a:ext cx="377923" cy="911817"/>
          </a:xfrm>
          <a:prstGeom prst="rect">
            <a:avLst/>
          </a:prstGeom>
        </p:spPr>
        <p:txBody>
          <a:bodyPr vert="horz" lIns="75565" tIns="37783" rIns="75565" bIns="37783" rtlCol="0" anchor="ctr">
            <a:noAutofit/>
          </a:bodyPr>
          <a:lstStyle/>
          <a:p>
            <a:pPr lvl="0"/>
            <a:r>
              <a:rPr lang="en-US" sz="6611"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576224" y="4500889"/>
            <a:ext cx="377923" cy="911817"/>
          </a:xfrm>
          <a:prstGeom prst="rect">
            <a:avLst/>
          </a:prstGeom>
        </p:spPr>
        <p:txBody>
          <a:bodyPr vert="horz" lIns="75565" tIns="37783" rIns="75565" bIns="37783" rtlCol="0" anchor="ctr">
            <a:noAutofit/>
          </a:bodyPr>
          <a:lstStyle/>
          <a:p>
            <a:pPr lvl="0"/>
            <a:r>
              <a:rPr lang="en-US" sz="6611"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99407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508930" y="950524"/>
            <a:ext cx="5240516" cy="4713017"/>
          </a:xfrm>
        </p:spPr>
        <p:txBody>
          <a:bodyPr anchor="ctr">
            <a:normAutofit/>
          </a:bodyPr>
          <a:lstStyle>
            <a:lvl1pPr algn="l">
              <a:defRPr sz="3636"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503764" y="6257619"/>
            <a:ext cx="5245682" cy="801846"/>
          </a:xfrm>
        </p:spPr>
        <p:txBody>
          <a:bodyPr anchor="b">
            <a:noAutofit/>
          </a:bodyPr>
          <a:lstStyle>
            <a:lvl1pPr marL="0" indent="0">
              <a:buFontTx/>
              <a:buNone/>
              <a:defRPr sz="1983">
                <a:solidFill>
                  <a:schemeClr val="accent1"/>
                </a:solidFill>
              </a:defRPr>
            </a:lvl1pPr>
            <a:lvl2pPr marL="377830" indent="0">
              <a:buFontTx/>
              <a:buNone/>
              <a:defRPr/>
            </a:lvl2pPr>
            <a:lvl3pPr marL="755660" indent="0">
              <a:buFontTx/>
              <a:buNone/>
              <a:defRPr/>
            </a:lvl3pPr>
            <a:lvl4pPr marL="1133490" indent="0">
              <a:buFontTx/>
              <a:buNone/>
              <a:defRPr/>
            </a:lvl4pPr>
            <a:lvl5pPr marL="1511320" indent="0">
              <a:buFontTx/>
              <a:buNone/>
              <a:defRPr/>
            </a:lvl5pPr>
          </a:lstStyle>
          <a:p>
            <a:pPr lvl="0"/>
            <a:r>
              <a:rPr lang="da-DK"/>
              <a:t>Rediger teksttypografien i masteren</a:t>
            </a:r>
          </a:p>
        </p:txBody>
      </p:sp>
      <p:sp>
        <p:nvSpPr>
          <p:cNvPr id="3" name="Text Placeholder 2"/>
          <p:cNvSpPr>
            <a:spLocks noGrp="1"/>
          </p:cNvSpPr>
          <p:nvPr>
            <p:ph type="body" idx="1"/>
          </p:nvPr>
        </p:nvSpPr>
        <p:spPr>
          <a:xfrm>
            <a:off x="503766" y="7059465"/>
            <a:ext cx="5245681" cy="2360584"/>
          </a:xfrm>
        </p:spPr>
        <p:txBody>
          <a:bodyPr anchor="t">
            <a:normAutofit/>
          </a:bodyPr>
          <a:lstStyle>
            <a:lvl1pPr marL="0" indent="0" algn="l">
              <a:buNone/>
              <a:defRPr sz="1488">
                <a:solidFill>
                  <a:schemeClr val="tx1">
                    <a:lumMod val="50000"/>
                    <a:lumOff val="50000"/>
                  </a:schemeClr>
                </a:solidFill>
              </a:defRPr>
            </a:lvl1pPr>
            <a:lvl2pPr marL="377830" indent="0">
              <a:buNone/>
              <a:defRPr sz="1488">
                <a:solidFill>
                  <a:schemeClr val="tx1">
                    <a:tint val="75000"/>
                  </a:schemeClr>
                </a:solidFill>
              </a:defRPr>
            </a:lvl2pPr>
            <a:lvl3pPr marL="755660" indent="0">
              <a:buNone/>
              <a:defRPr sz="1322">
                <a:solidFill>
                  <a:schemeClr val="tx1">
                    <a:tint val="75000"/>
                  </a:schemeClr>
                </a:solidFill>
              </a:defRPr>
            </a:lvl3pPr>
            <a:lvl4pPr marL="1133490" indent="0">
              <a:buNone/>
              <a:defRPr sz="1157">
                <a:solidFill>
                  <a:schemeClr val="tx1">
                    <a:tint val="75000"/>
                  </a:schemeClr>
                </a:solidFill>
              </a:defRPr>
            </a:lvl4pPr>
            <a:lvl5pPr marL="1511320" indent="0">
              <a:buNone/>
              <a:defRPr sz="1157">
                <a:solidFill>
                  <a:schemeClr val="tx1">
                    <a:tint val="75000"/>
                  </a:schemeClr>
                </a:solidFill>
              </a:defRPr>
            </a:lvl5pPr>
            <a:lvl6pPr marL="1889150" indent="0">
              <a:buNone/>
              <a:defRPr sz="1157">
                <a:solidFill>
                  <a:schemeClr val="tx1">
                    <a:tint val="75000"/>
                  </a:schemeClr>
                </a:solidFill>
              </a:defRPr>
            </a:lvl6pPr>
            <a:lvl7pPr marL="2266980" indent="0">
              <a:buNone/>
              <a:defRPr sz="1157">
                <a:solidFill>
                  <a:schemeClr val="tx1">
                    <a:tint val="75000"/>
                  </a:schemeClr>
                </a:solidFill>
              </a:defRPr>
            </a:lvl7pPr>
            <a:lvl8pPr marL="2644811" indent="0">
              <a:buNone/>
              <a:defRPr sz="1157">
                <a:solidFill>
                  <a:schemeClr val="tx1">
                    <a:tint val="75000"/>
                  </a:schemeClr>
                </a:solidFill>
              </a:defRPr>
            </a:lvl8pPr>
            <a:lvl9pPr marL="3022641" indent="0">
              <a:buNone/>
              <a:defRPr sz="1157">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1D8BD707-D9CF-40AE-B4C6-C98DA3205C09}"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16658999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3906645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39584" y="950525"/>
            <a:ext cx="808879" cy="8188374"/>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503766" y="950525"/>
            <a:ext cx="4293112" cy="8188374"/>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B6F15528-21DE-4FAA-801E-634DDDAF4B2B}" type="slidenum">
              <a:rPr lang="da-DK" smtClean="0"/>
              <a:pPr/>
              <a:t>‹#›</a:t>
            </a:fld>
            <a:endParaRPr lang="da-DK"/>
          </a:p>
        </p:txBody>
      </p:sp>
    </p:spTree>
    <p:extLst>
      <p:ext uri="{BB962C8B-B14F-4D97-AF65-F5344CB8AC3E}">
        <p14:creationId xmlns:p14="http://schemas.microsoft.com/office/powerpoint/2010/main" val="1341150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3/21/23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2924699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6997" y="-13203"/>
            <a:ext cx="7577825" cy="10719806"/>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3767" y="950524"/>
            <a:ext cx="5245679" cy="205947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503766" y="3368921"/>
            <a:ext cx="5245680" cy="6051131"/>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4466845" y="9420052"/>
            <a:ext cx="565359" cy="569325"/>
          </a:xfrm>
          <a:prstGeom prst="rect">
            <a:avLst/>
          </a:prstGeom>
        </p:spPr>
        <p:txBody>
          <a:bodyPr vert="horz" lIns="91440" tIns="45720" rIns="91440" bIns="45720" rtlCol="0" anchor="ctr"/>
          <a:lstStyle>
            <a:lvl1pPr algn="r">
              <a:defRPr sz="744">
                <a:solidFill>
                  <a:schemeClr val="tx1">
                    <a:tint val="75000"/>
                  </a:schemeClr>
                </a:solidFill>
              </a:defRPr>
            </a:lvl1pPr>
          </a:lstStyle>
          <a:p>
            <a:fld id="{1D8BD707-D9CF-40AE-B4C6-C98DA3205C09}" type="datetimeFigureOut">
              <a:rPr lang="en-US" smtClean="0"/>
              <a:pPr/>
              <a:t>3/21/23</a:t>
            </a:fld>
            <a:endParaRPr lang="en-US"/>
          </a:p>
        </p:txBody>
      </p:sp>
      <p:sp>
        <p:nvSpPr>
          <p:cNvPr id="5" name="Footer Placeholder 4"/>
          <p:cNvSpPr>
            <a:spLocks noGrp="1"/>
          </p:cNvSpPr>
          <p:nvPr>
            <p:ph type="ftr" sz="quarter" idx="3"/>
          </p:nvPr>
        </p:nvSpPr>
        <p:spPr>
          <a:xfrm>
            <a:off x="503766" y="9420052"/>
            <a:ext cx="3820374" cy="569325"/>
          </a:xfrm>
          <a:prstGeom prst="rect">
            <a:avLst/>
          </a:prstGeom>
        </p:spPr>
        <p:txBody>
          <a:bodyPr vert="horz" lIns="91440" tIns="45720" rIns="91440" bIns="45720" rtlCol="0" anchor="ctr"/>
          <a:lstStyle>
            <a:lvl1pPr algn="l">
              <a:defRPr sz="744">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5325809" y="9420052"/>
            <a:ext cx="423638" cy="569325"/>
          </a:xfrm>
          <a:prstGeom prst="rect">
            <a:avLst/>
          </a:prstGeom>
        </p:spPr>
        <p:txBody>
          <a:bodyPr vert="horz" lIns="91440" tIns="45720" rIns="91440" bIns="45720" rtlCol="0" anchor="ctr"/>
          <a:lstStyle>
            <a:lvl1pPr algn="r">
              <a:defRPr sz="744">
                <a:solidFill>
                  <a:schemeClr val="accent1"/>
                </a:solidFill>
              </a:defRPr>
            </a:lvl1pPr>
          </a:lstStyle>
          <a:p>
            <a:fld id="{B6F15528-21DE-4FAA-801E-634DDDAF4B2B}" type="slidenum">
              <a:rPr lang="da-DK" smtClean="0"/>
              <a:pPr/>
              <a:t>‹#›</a:t>
            </a:fld>
            <a:endParaRPr lang="da-DK"/>
          </a:p>
        </p:txBody>
      </p:sp>
    </p:spTree>
    <p:extLst>
      <p:ext uri="{BB962C8B-B14F-4D97-AF65-F5344CB8AC3E}">
        <p14:creationId xmlns:p14="http://schemas.microsoft.com/office/powerpoint/2010/main" val="81843423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Lst>
  <p:txStyles>
    <p:titleStyle>
      <a:lvl1pPr algn="l" defTabSz="377830" rtl="0" eaLnBrk="1" latinLnBrk="0" hangingPunct="1">
        <a:spcBef>
          <a:spcPct val="0"/>
        </a:spcBef>
        <a:buNone/>
        <a:defRPr sz="2975"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3373" indent="-283373" algn="l" defTabSz="377830" rtl="0" eaLnBrk="1" latinLnBrk="0" hangingPunct="1">
        <a:spcBef>
          <a:spcPts val="826"/>
        </a:spcBef>
        <a:spcAft>
          <a:spcPts val="0"/>
        </a:spcAft>
        <a:buClr>
          <a:schemeClr val="accent1"/>
        </a:buClr>
        <a:buSzPct val="80000"/>
        <a:buFont typeface="Wingdings 3" charset="2"/>
        <a:buChar char=""/>
        <a:defRPr sz="1488" kern="1200">
          <a:solidFill>
            <a:schemeClr val="tx1">
              <a:lumMod val="75000"/>
              <a:lumOff val="25000"/>
            </a:schemeClr>
          </a:solidFill>
          <a:latin typeface="+mn-lt"/>
          <a:ea typeface="+mn-ea"/>
          <a:cs typeface="+mn-cs"/>
        </a:defRPr>
      </a:lvl1pPr>
      <a:lvl2pPr marL="613974" indent="-236144" algn="l" defTabSz="377830" rtl="0" eaLnBrk="1" latinLnBrk="0" hangingPunct="1">
        <a:spcBef>
          <a:spcPts val="826"/>
        </a:spcBef>
        <a:spcAft>
          <a:spcPts val="0"/>
        </a:spcAft>
        <a:buClr>
          <a:schemeClr val="accent1"/>
        </a:buClr>
        <a:buSzPct val="80000"/>
        <a:buFont typeface="Wingdings 3" charset="2"/>
        <a:buChar char=""/>
        <a:defRPr sz="1322" kern="1200">
          <a:solidFill>
            <a:schemeClr val="tx1">
              <a:lumMod val="75000"/>
              <a:lumOff val="25000"/>
            </a:schemeClr>
          </a:solidFill>
          <a:latin typeface="+mn-lt"/>
          <a:ea typeface="+mn-ea"/>
          <a:cs typeface="+mn-cs"/>
        </a:defRPr>
      </a:lvl2pPr>
      <a:lvl3pPr marL="944575" indent="-188915" algn="l" defTabSz="377830" rtl="0" eaLnBrk="1" latinLnBrk="0" hangingPunct="1">
        <a:spcBef>
          <a:spcPts val="826"/>
        </a:spcBef>
        <a:spcAft>
          <a:spcPts val="0"/>
        </a:spcAft>
        <a:buClr>
          <a:schemeClr val="accent1"/>
        </a:buClr>
        <a:buSzPct val="80000"/>
        <a:buFont typeface="Wingdings 3" charset="2"/>
        <a:buChar char=""/>
        <a:defRPr sz="1157" kern="1200">
          <a:solidFill>
            <a:schemeClr val="tx1">
              <a:lumMod val="75000"/>
              <a:lumOff val="25000"/>
            </a:schemeClr>
          </a:solidFill>
          <a:latin typeface="+mn-lt"/>
          <a:ea typeface="+mn-ea"/>
          <a:cs typeface="+mn-cs"/>
        </a:defRPr>
      </a:lvl3pPr>
      <a:lvl4pPr marL="1322405" indent="-188915" algn="l" defTabSz="377830" rtl="0" eaLnBrk="1" latinLnBrk="0" hangingPunct="1">
        <a:spcBef>
          <a:spcPts val="826"/>
        </a:spcBef>
        <a:spcAft>
          <a:spcPts val="0"/>
        </a:spcAft>
        <a:buClr>
          <a:schemeClr val="accent1"/>
        </a:buClr>
        <a:buSzPct val="80000"/>
        <a:buFont typeface="Wingdings 3" charset="2"/>
        <a:buChar char=""/>
        <a:defRPr sz="992" kern="1200">
          <a:solidFill>
            <a:schemeClr val="tx1">
              <a:lumMod val="75000"/>
              <a:lumOff val="25000"/>
            </a:schemeClr>
          </a:solidFill>
          <a:latin typeface="+mn-lt"/>
          <a:ea typeface="+mn-ea"/>
          <a:cs typeface="+mn-cs"/>
        </a:defRPr>
      </a:lvl4pPr>
      <a:lvl5pPr marL="1700235" indent="-188915" algn="l" defTabSz="377830" rtl="0" eaLnBrk="1" latinLnBrk="0" hangingPunct="1">
        <a:spcBef>
          <a:spcPts val="826"/>
        </a:spcBef>
        <a:spcAft>
          <a:spcPts val="0"/>
        </a:spcAft>
        <a:buClr>
          <a:schemeClr val="accent1"/>
        </a:buClr>
        <a:buSzPct val="80000"/>
        <a:buFont typeface="Wingdings 3" charset="2"/>
        <a:buChar char=""/>
        <a:defRPr sz="992" kern="1200">
          <a:solidFill>
            <a:schemeClr val="tx1">
              <a:lumMod val="75000"/>
              <a:lumOff val="25000"/>
            </a:schemeClr>
          </a:solidFill>
          <a:latin typeface="+mn-lt"/>
          <a:ea typeface="+mn-ea"/>
          <a:cs typeface="+mn-cs"/>
        </a:defRPr>
      </a:lvl5pPr>
      <a:lvl6pPr marL="2078065" indent="-188915" algn="l" defTabSz="377830" rtl="0" eaLnBrk="1" latinLnBrk="0" hangingPunct="1">
        <a:spcBef>
          <a:spcPts val="826"/>
        </a:spcBef>
        <a:spcAft>
          <a:spcPts val="0"/>
        </a:spcAft>
        <a:buClr>
          <a:schemeClr val="accent1"/>
        </a:buClr>
        <a:buSzPct val="80000"/>
        <a:buFont typeface="Wingdings 3" charset="2"/>
        <a:buChar char=""/>
        <a:defRPr sz="992" kern="1200">
          <a:solidFill>
            <a:schemeClr val="tx1">
              <a:lumMod val="75000"/>
              <a:lumOff val="25000"/>
            </a:schemeClr>
          </a:solidFill>
          <a:latin typeface="+mn-lt"/>
          <a:ea typeface="+mn-ea"/>
          <a:cs typeface="+mn-cs"/>
        </a:defRPr>
      </a:lvl6pPr>
      <a:lvl7pPr marL="2455896" indent="-188915" algn="l" defTabSz="377830" rtl="0" eaLnBrk="1" latinLnBrk="0" hangingPunct="1">
        <a:spcBef>
          <a:spcPts val="826"/>
        </a:spcBef>
        <a:spcAft>
          <a:spcPts val="0"/>
        </a:spcAft>
        <a:buClr>
          <a:schemeClr val="accent1"/>
        </a:buClr>
        <a:buSzPct val="80000"/>
        <a:buFont typeface="Wingdings 3" charset="2"/>
        <a:buChar char=""/>
        <a:defRPr sz="992" kern="1200">
          <a:solidFill>
            <a:schemeClr val="tx1">
              <a:lumMod val="75000"/>
              <a:lumOff val="25000"/>
            </a:schemeClr>
          </a:solidFill>
          <a:latin typeface="+mn-lt"/>
          <a:ea typeface="+mn-ea"/>
          <a:cs typeface="+mn-cs"/>
        </a:defRPr>
      </a:lvl7pPr>
      <a:lvl8pPr marL="2833726" indent="-188915" algn="l" defTabSz="377830" rtl="0" eaLnBrk="1" latinLnBrk="0" hangingPunct="1">
        <a:spcBef>
          <a:spcPts val="826"/>
        </a:spcBef>
        <a:spcAft>
          <a:spcPts val="0"/>
        </a:spcAft>
        <a:buClr>
          <a:schemeClr val="accent1"/>
        </a:buClr>
        <a:buSzPct val="80000"/>
        <a:buFont typeface="Wingdings 3" charset="2"/>
        <a:buChar char=""/>
        <a:defRPr sz="992" kern="1200">
          <a:solidFill>
            <a:schemeClr val="tx1">
              <a:lumMod val="75000"/>
              <a:lumOff val="25000"/>
            </a:schemeClr>
          </a:solidFill>
          <a:latin typeface="+mn-lt"/>
          <a:ea typeface="+mn-ea"/>
          <a:cs typeface="+mn-cs"/>
        </a:defRPr>
      </a:lvl8pPr>
      <a:lvl9pPr marL="3211556" indent="-188915" algn="l" defTabSz="377830" rtl="0" eaLnBrk="1" latinLnBrk="0" hangingPunct="1">
        <a:spcBef>
          <a:spcPts val="826"/>
        </a:spcBef>
        <a:spcAft>
          <a:spcPts val="0"/>
        </a:spcAft>
        <a:buClr>
          <a:schemeClr val="accent1"/>
        </a:buClr>
        <a:buSzPct val="80000"/>
        <a:buFont typeface="Wingdings 3" charset="2"/>
        <a:buChar char=""/>
        <a:defRPr sz="992" kern="1200">
          <a:solidFill>
            <a:schemeClr val="tx1">
              <a:lumMod val="75000"/>
              <a:lumOff val="25000"/>
            </a:schemeClr>
          </a:solidFill>
          <a:latin typeface="+mn-lt"/>
          <a:ea typeface="+mn-ea"/>
          <a:cs typeface="+mn-cs"/>
        </a:defRPr>
      </a:lvl9pPr>
    </p:bodyStyle>
    <p:otherStyle>
      <a:defPPr>
        <a:defRPr lang="en-US"/>
      </a:defPPr>
      <a:lvl1pPr marL="0" algn="l" defTabSz="377830" rtl="0" eaLnBrk="1" latinLnBrk="0" hangingPunct="1">
        <a:defRPr sz="1488" kern="1200">
          <a:solidFill>
            <a:schemeClr val="tx1"/>
          </a:solidFill>
          <a:latin typeface="+mn-lt"/>
          <a:ea typeface="+mn-ea"/>
          <a:cs typeface="+mn-cs"/>
        </a:defRPr>
      </a:lvl1pPr>
      <a:lvl2pPr marL="377830" algn="l" defTabSz="377830" rtl="0" eaLnBrk="1" latinLnBrk="0" hangingPunct="1">
        <a:defRPr sz="1488" kern="1200">
          <a:solidFill>
            <a:schemeClr val="tx1"/>
          </a:solidFill>
          <a:latin typeface="+mn-lt"/>
          <a:ea typeface="+mn-ea"/>
          <a:cs typeface="+mn-cs"/>
        </a:defRPr>
      </a:lvl2pPr>
      <a:lvl3pPr marL="755660" algn="l" defTabSz="377830" rtl="0" eaLnBrk="1" latinLnBrk="0" hangingPunct="1">
        <a:defRPr sz="1488" kern="1200">
          <a:solidFill>
            <a:schemeClr val="tx1"/>
          </a:solidFill>
          <a:latin typeface="+mn-lt"/>
          <a:ea typeface="+mn-ea"/>
          <a:cs typeface="+mn-cs"/>
        </a:defRPr>
      </a:lvl3pPr>
      <a:lvl4pPr marL="1133490" algn="l" defTabSz="377830" rtl="0" eaLnBrk="1" latinLnBrk="0" hangingPunct="1">
        <a:defRPr sz="1488" kern="1200">
          <a:solidFill>
            <a:schemeClr val="tx1"/>
          </a:solidFill>
          <a:latin typeface="+mn-lt"/>
          <a:ea typeface="+mn-ea"/>
          <a:cs typeface="+mn-cs"/>
        </a:defRPr>
      </a:lvl4pPr>
      <a:lvl5pPr marL="1511320" algn="l" defTabSz="377830" rtl="0" eaLnBrk="1" latinLnBrk="0" hangingPunct="1">
        <a:defRPr sz="1488" kern="1200">
          <a:solidFill>
            <a:schemeClr val="tx1"/>
          </a:solidFill>
          <a:latin typeface="+mn-lt"/>
          <a:ea typeface="+mn-ea"/>
          <a:cs typeface="+mn-cs"/>
        </a:defRPr>
      </a:lvl5pPr>
      <a:lvl6pPr marL="1889150" algn="l" defTabSz="377830" rtl="0" eaLnBrk="1" latinLnBrk="0" hangingPunct="1">
        <a:defRPr sz="1488" kern="1200">
          <a:solidFill>
            <a:schemeClr val="tx1"/>
          </a:solidFill>
          <a:latin typeface="+mn-lt"/>
          <a:ea typeface="+mn-ea"/>
          <a:cs typeface="+mn-cs"/>
        </a:defRPr>
      </a:lvl6pPr>
      <a:lvl7pPr marL="2266980" algn="l" defTabSz="377830" rtl="0" eaLnBrk="1" latinLnBrk="0" hangingPunct="1">
        <a:defRPr sz="1488" kern="1200">
          <a:solidFill>
            <a:schemeClr val="tx1"/>
          </a:solidFill>
          <a:latin typeface="+mn-lt"/>
          <a:ea typeface="+mn-ea"/>
          <a:cs typeface="+mn-cs"/>
        </a:defRPr>
      </a:lvl7pPr>
      <a:lvl8pPr marL="2644811" algn="l" defTabSz="377830" rtl="0" eaLnBrk="1" latinLnBrk="0" hangingPunct="1">
        <a:defRPr sz="1488" kern="1200">
          <a:solidFill>
            <a:schemeClr val="tx1"/>
          </a:solidFill>
          <a:latin typeface="+mn-lt"/>
          <a:ea typeface="+mn-ea"/>
          <a:cs typeface="+mn-cs"/>
        </a:defRPr>
      </a:lvl8pPr>
      <a:lvl9pPr marL="3022641" algn="l" defTabSz="377830"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hyperlink" Target="http://www.sikkertrafik.dk/" TargetMode="External"/><Relationship Id="rId2" Type="http://schemas.openxmlformats.org/officeDocument/2006/relationships/hyperlink" Target="http://www.abc.dk/" TargetMode="Externa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mailto:FJ@byensskole.dk" TargetMode="External"/><Relationship Id="rId2" Type="http://schemas.openxmlformats.org/officeDocument/2006/relationships/hyperlink" Target="mailto:Bestyrelsen@byensskole.dk"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6992" y="126009"/>
            <a:ext cx="7357745" cy="5705994"/>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547410" y="6134224"/>
            <a:ext cx="4917440" cy="4128502"/>
          </a:xfrm>
          <a:prstGeom prst="rect">
            <a:avLst/>
          </a:prstGeom>
        </p:spPr>
        <p:txBody>
          <a:bodyPr vert="horz" wrap="square" lIns="0" tIns="0" rIns="0" bIns="0" rtlCol="0">
            <a:spAutoFit/>
          </a:bodyPr>
          <a:lstStyle/>
          <a:p>
            <a:pPr marL="12700" marR="2832100">
              <a:lnSpc>
                <a:spcPct val="102299"/>
              </a:lnSpc>
            </a:pPr>
            <a:r>
              <a:rPr sz="3200" spc="-95" dirty="0" err="1">
                <a:latin typeface="Arial"/>
                <a:cs typeface="Arial"/>
              </a:rPr>
              <a:t>T</a:t>
            </a:r>
            <a:r>
              <a:rPr sz="3200" dirty="0" err="1">
                <a:latin typeface="Arial"/>
                <a:cs typeface="Arial"/>
              </a:rPr>
              <a:t>rafikpolitik</a:t>
            </a:r>
            <a:endParaRPr lang="da-DK" sz="3200" dirty="0">
              <a:latin typeface="Arial"/>
              <a:cs typeface="Arial"/>
            </a:endParaRPr>
          </a:p>
          <a:p>
            <a:pPr marL="12700" marR="2832100">
              <a:lnSpc>
                <a:spcPct val="102299"/>
              </a:lnSpc>
            </a:pPr>
            <a:endParaRPr lang="da-DK" sz="2500" b="1" spc="-95" dirty="0">
              <a:latin typeface="Arial"/>
              <a:cs typeface="Arial"/>
            </a:endParaRPr>
          </a:p>
          <a:p>
            <a:pPr marL="12700" marR="2832100">
              <a:lnSpc>
                <a:spcPct val="102299"/>
              </a:lnSpc>
            </a:pPr>
            <a:endParaRPr lang="da-DK" sz="2500" b="1" spc="-95" dirty="0">
              <a:latin typeface="Arial"/>
              <a:cs typeface="Arial"/>
            </a:endParaRPr>
          </a:p>
          <a:p>
            <a:pPr marL="12700" marR="2832100">
              <a:lnSpc>
                <a:spcPct val="102299"/>
              </a:lnSpc>
            </a:pPr>
            <a:endParaRPr lang="da-DK" sz="2500" b="1" spc="-95" dirty="0">
              <a:latin typeface="Arial"/>
              <a:cs typeface="Arial"/>
            </a:endParaRPr>
          </a:p>
          <a:p>
            <a:pPr marL="12700" marR="2832100">
              <a:lnSpc>
                <a:spcPct val="102299"/>
              </a:lnSpc>
            </a:pPr>
            <a:endParaRPr lang="da-DK" sz="2500" b="1" spc="-95" dirty="0">
              <a:latin typeface="Arial"/>
              <a:cs typeface="Arial"/>
            </a:endParaRPr>
          </a:p>
          <a:p>
            <a:pPr marL="12700" marR="2832100">
              <a:lnSpc>
                <a:spcPct val="102299"/>
              </a:lnSpc>
            </a:pPr>
            <a:endParaRPr lang="da-DK" sz="1200" b="1" spc="-95" dirty="0">
              <a:latin typeface="Arial"/>
              <a:cs typeface="Arial"/>
            </a:endParaRPr>
          </a:p>
          <a:p>
            <a:pPr marL="12700" marR="2832100">
              <a:lnSpc>
                <a:spcPct val="102299"/>
              </a:lnSpc>
            </a:pPr>
            <a:endParaRPr lang="da-DK" sz="1200" b="1" spc="-95" dirty="0">
              <a:latin typeface="Arial"/>
              <a:cs typeface="Arial"/>
            </a:endParaRPr>
          </a:p>
          <a:p>
            <a:pPr marL="12700" marR="2832100">
              <a:lnSpc>
                <a:spcPct val="102299"/>
              </a:lnSpc>
            </a:pPr>
            <a:endParaRPr lang="da-DK" sz="1200" b="1" spc="-95" dirty="0">
              <a:latin typeface="Arial"/>
              <a:cs typeface="Arial"/>
            </a:endParaRPr>
          </a:p>
          <a:p>
            <a:pPr marL="12700" marR="2832100">
              <a:lnSpc>
                <a:spcPct val="102299"/>
              </a:lnSpc>
            </a:pPr>
            <a:endParaRPr lang="da-DK" sz="1200" b="1" spc="-95" dirty="0">
              <a:latin typeface="Arial"/>
              <a:cs typeface="Arial"/>
            </a:endParaRPr>
          </a:p>
          <a:p>
            <a:pPr marL="12700" marR="2832100">
              <a:lnSpc>
                <a:spcPct val="102299"/>
              </a:lnSpc>
            </a:pPr>
            <a:endParaRPr lang="da-DK" sz="1200" b="1" spc="-95" dirty="0">
              <a:latin typeface="Arial"/>
              <a:cs typeface="Arial"/>
            </a:endParaRPr>
          </a:p>
          <a:p>
            <a:pPr marL="12700" marR="2832100">
              <a:lnSpc>
                <a:spcPct val="102299"/>
              </a:lnSpc>
            </a:pPr>
            <a:endParaRPr lang="da-DK" sz="1200" b="1" spc="-95" dirty="0">
              <a:latin typeface="Arial"/>
              <a:cs typeface="Arial"/>
            </a:endParaRPr>
          </a:p>
          <a:p>
            <a:pPr marL="12700" marR="2832100">
              <a:lnSpc>
                <a:spcPct val="102299"/>
              </a:lnSpc>
            </a:pPr>
            <a:endParaRPr lang="da-DK" sz="1200" b="1" spc="-95" dirty="0">
              <a:latin typeface="Arial"/>
              <a:cs typeface="Arial"/>
            </a:endParaRPr>
          </a:p>
          <a:p>
            <a:pPr marL="12700" marR="2832100">
              <a:lnSpc>
                <a:spcPct val="102299"/>
              </a:lnSpc>
            </a:pPr>
            <a:endParaRPr lang="da-DK" sz="1200" b="1" spc="-95" dirty="0">
              <a:latin typeface="Arial"/>
              <a:cs typeface="Arial"/>
            </a:endParaRPr>
          </a:p>
          <a:p>
            <a:pPr marL="12700" marR="2832100">
              <a:lnSpc>
                <a:spcPct val="102299"/>
              </a:lnSpc>
            </a:pPr>
            <a:endParaRPr lang="da-DK" sz="1200" b="1" spc="-95" dirty="0">
              <a:latin typeface="Arial"/>
              <a:cs typeface="Arial"/>
            </a:endParaRPr>
          </a:p>
          <a:p>
            <a:pPr marL="12700" marR="2832100">
              <a:lnSpc>
                <a:spcPct val="102299"/>
              </a:lnSpc>
            </a:pPr>
            <a:r>
              <a:rPr lang="da-DK" sz="1200" b="1" spc="-95" dirty="0">
                <a:latin typeface="Arial"/>
                <a:cs typeface="Arial"/>
              </a:rPr>
              <a:t>Juni  2018</a:t>
            </a:r>
          </a:p>
          <a:p>
            <a:pPr marL="12700" marR="2832100">
              <a:lnSpc>
                <a:spcPct val="102299"/>
              </a:lnSpc>
            </a:pPr>
            <a:endParaRPr lang="da-DK" sz="1100" dirty="0">
              <a:latin typeface="Arial"/>
              <a:cs typeface="Arial"/>
            </a:endParaRPr>
          </a:p>
        </p:txBody>
      </p:sp>
      <p:sp>
        <p:nvSpPr>
          <p:cNvPr id="4" name="object 4"/>
          <p:cNvSpPr/>
          <p:nvPr/>
        </p:nvSpPr>
        <p:spPr>
          <a:xfrm>
            <a:off x="351061" y="10277381"/>
            <a:ext cx="11430" cy="11430"/>
          </a:xfrm>
          <a:custGeom>
            <a:avLst/>
            <a:gdLst/>
            <a:ahLst/>
            <a:cxnLst/>
            <a:rect l="l" t="t" r="r" b="b"/>
            <a:pathLst>
              <a:path w="11429" h="11429">
                <a:moveTo>
                  <a:pt x="8775" y="0"/>
                </a:moveTo>
                <a:lnTo>
                  <a:pt x="2514" y="0"/>
                </a:lnTo>
                <a:lnTo>
                  <a:pt x="0" y="2514"/>
                </a:lnTo>
                <a:lnTo>
                  <a:pt x="12" y="8788"/>
                </a:lnTo>
                <a:lnTo>
                  <a:pt x="2514" y="11290"/>
                </a:lnTo>
                <a:lnTo>
                  <a:pt x="8775" y="11290"/>
                </a:lnTo>
                <a:lnTo>
                  <a:pt x="11290" y="8788"/>
                </a:lnTo>
                <a:lnTo>
                  <a:pt x="11290" y="2514"/>
                </a:lnTo>
                <a:lnTo>
                  <a:pt x="8775" y="0"/>
                </a:lnTo>
                <a:close/>
              </a:path>
            </a:pathLst>
          </a:custGeom>
          <a:solidFill>
            <a:srgbClr val="7DB12A"/>
          </a:solidFill>
        </p:spPr>
        <p:txBody>
          <a:bodyPr wrap="square" lIns="0" tIns="0" rIns="0" bIns="0" rtlCol="0"/>
          <a:lstStyle/>
          <a:p>
            <a:endParaRPr/>
          </a:p>
        </p:txBody>
      </p:sp>
      <p:sp>
        <p:nvSpPr>
          <p:cNvPr id="5" name="object 5"/>
          <p:cNvSpPr/>
          <p:nvPr/>
        </p:nvSpPr>
        <p:spPr>
          <a:xfrm>
            <a:off x="339017" y="10308463"/>
            <a:ext cx="35560" cy="45085"/>
          </a:xfrm>
          <a:custGeom>
            <a:avLst/>
            <a:gdLst/>
            <a:ahLst/>
            <a:cxnLst/>
            <a:rect l="l" t="t" r="r" b="b"/>
            <a:pathLst>
              <a:path w="35560" h="45084">
                <a:moveTo>
                  <a:pt x="5448" y="0"/>
                </a:moveTo>
                <a:lnTo>
                  <a:pt x="0" y="9486"/>
                </a:lnTo>
                <a:lnTo>
                  <a:pt x="1016" y="13169"/>
                </a:lnTo>
                <a:lnTo>
                  <a:pt x="4699" y="21628"/>
                </a:lnTo>
                <a:lnTo>
                  <a:pt x="7200" y="26428"/>
                </a:lnTo>
                <a:lnTo>
                  <a:pt x="12522" y="35941"/>
                </a:lnTo>
                <a:lnTo>
                  <a:pt x="15214" y="40576"/>
                </a:lnTo>
                <a:lnTo>
                  <a:pt x="17678" y="45021"/>
                </a:lnTo>
                <a:lnTo>
                  <a:pt x="20104" y="40576"/>
                </a:lnTo>
                <a:lnTo>
                  <a:pt x="22847" y="35941"/>
                </a:lnTo>
                <a:lnTo>
                  <a:pt x="28130" y="26428"/>
                </a:lnTo>
                <a:lnTo>
                  <a:pt x="30708" y="21628"/>
                </a:lnTo>
                <a:lnTo>
                  <a:pt x="32512" y="17386"/>
                </a:lnTo>
                <a:lnTo>
                  <a:pt x="34353" y="13169"/>
                </a:lnTo>
                <a:lnTo>
                  <a:pt x="35156" y="10223"/>
                </a:lnTo>
                <a:lnTo>
                  <a:pt x="17678" y="10223"/>
                </a:lnTo>
                <a:lnTo>
                  <a:pt x="15240" y="4203"/>
                </a:lnTo>
                <a:lnTo>
                  <a:pt x="12585" y="38"/>
                </a:lnTo>
                <a:lnTo>
                  <a:pt x="5448" y="0"/>
                </a:lnTo>
                <a:close/>
              </a:path>
              <a:path w="35560" h="45084">
                <a:moveTo>
                  <a:pt x="29921" y="0"/>
                </a:moveTo>
                <a:lnTo>
                  <a:pt x="22783" y="38"/>
                </a:lnTo>
                <a:lnTo>
                  <a:pt x="20104" y="4203"/>
                </a:lnTo>
                <a:lnTo>
                  <a:pt x="17678" y="10223"/>
                </a:lnTo>
                <a:lnTo>
                  <a:pt x="35156" y="10223"/>
                </a:lnTo>
                <a:lnTo>
                  <a:pt x="35356" y="9486"/>
                </a:lnTo>
                <a:lnTo>
                  <a:pt x="35293" y="4533"/>
                </a:lnTo>
                <a:lnTo>
                  <a:pt x="34391" y="2984"/>
                </a:lnTo>
                <a:lnTo>
                  <a:pt x="33108" y="1803"/>
                </a:lnTo>
                <a:lnTo>
                  <a:pt x="31813" y="673"/>
                </a:lnTo>
                <a:lnTo>
                  <a:pt x="29921" y="0"/>
                </a:lnTo>
                <a:close/>
              </a:path>
            </a:pathLst>
          </a:custGeom>
          <a:solidFill>
            <a:srgbClr val="7DB12A"/>
          </a:solidFill>
        </p:spPr>
        <p:txBody>
          <a:bodyPr wrap="square" lIns="0" tIns="0" rIns="0" bIns="0" rtlCol="0"/>
          <a:lstStyle/>
          <a:p>
            <a:endParaRPr/>
          </a:p>
        </p:txBody>
      </p:sp>
      <p:pic>
        <p:nvPicPr>
          <p:cNvPr id="1026" name="Picture 2" descr="\\hlu.corp.lundbeck.com\users$\hlu\JM\Win7-SetupData\Desktop\Byens skole\Logo_RGB_550_9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922" y="7074226"/>
            <a:ext cx="5238750" cy="866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10FB8DE6-3A59-4D20-8810-99D6B7B4335E}"/>
              </a:ext>
            </a:extLst>
          </p:cNvPr>
          <p:cNvSpPr txBox="1"/>
          <p:nvPr/>
        </p:nvSpPr>
        <p:spPr>
          <a:xfrm>
            <a:off x="1263650" y="927100"/>
            <a:ext cx="4648200" cy="5047536"/>
          </a:xfrm>
          <a:prstGeom prst="rect">
            <a:avLst/>
          </a:prstGeom>
          <a:noFill/>
        </p:spPr>
        <p:txBody>
          <a:bodyPr wrap="square" rtlCol="0">
            <a:spAutoFit/>
          </a:bodyPr>
          <a:lstStyle/>
          <a:p>
            <a:r>
              <a:rPr lang="da-DK" sz="2400" u="sng" dirty="0" err="1"/>
              <a:t>Trafikpolitik</a:t>
            </a:r>
            <a:r>
              <a:rPr lang="da-DK" sz="2400" u="sng" dirty="0"/>
              <a:t> for Byens Skole:</a:t>
            </a:r>
          </a:p>
          <a:p>
            <a:endParaRPr lang="da-DK" sz="2000" dirty="0"/>
          </a:p>
          <a:p>
            <a:r>
              <a:rPr lang="da-DK" sz="2000" dirty="0"/>
              <a:t>Vi ønsker på Byens Skole, at børn og voksne føler sig trygge, når vi færdes sammen i trafikken og nedenstående beskriver, hvordan dette opfyldes. Vi er ofte på tur og der vil derfor ofte være en gentagelse og øvelse af den fornuftige måde at være i trafikken på. I kernen af vores </a:t>
            </a:r>
            <a:r>
              <a:rPr lang="da-DK" sz="2000" dirty="0" err="1"/>
              <a:t>trafikpolitik</a:t>
            </a:r>
            <a:r>
              <a:rPr lang="da-DK" sz="2000" dirty="0"/>
              <a:t> er agtpågivenhed og hensyntagen til andre trafikanter. Der vil alt efter elevernes alder blive fyldt mere og mere på, som beskrevet på kommende sider.</a:t>
            </a:r>
          </a:p>
          <a:p>
            <a:endParaRPr lang="da-DK" dirty="0"/>
          </a:p>
        </p:txBody>
      </p:sp>
      <p:pic>
        <p:nvPicPr>
          <p:cNvPr id="4" name="Billede 3">
            <a:extLst>
              <a:ext uri="{FF2B5EF4-FFF2-40B4-BE49-F238E27FC236}">
                <a16:creationId xmlns:a16="http://schemas.microsoft.com/office/drawing/2014/main" id="{2891BF61-236A-4F76-BE7D-C317C9E002B7}"/>
              </a:ext>
            </a:extLst>
          </p:cNvPr>
          <p:cNvPicPr>
            <a:picLocks noChangeAspect="1"/>
          </p:cNvPicPr>
          <p:nvPr/>
        </p:nvPicPr>
        <p:blipFill>
          <a:blip r:embed="rId2"/>
          <a:stretch>
            <a:fillRect/>
          </a:stretch>
        </p:blipFill>
        <p:spPr>
          <a:xfrm>
            <a:off x="1644650" y="6642100"/>
            <a:ext cx="3036275" cy="2853175"/>
          </a:xfrm>
          <a:prstGeom prst="rect">
            <a:avLst/>
          </a:prstGeom>
        </p:spPr>
      </p:pic>
    </p:spTree>
    <p:extLst>
      <p:ext uri="{BB962C8B-B14F-4D97-AF65-F5344CB8AC3E}">
        <p14:creationId xmlns:p14="http://schemas.microsoft.com/office/powerpoint/2010/main" val="3411856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10FB8DE6-3A59-4D20-8810-99D6B7B4335E}"/>
              </a:ext>
            </a:extLst>
          </p:cNvPr>
          <p:cNvSpPr txBox="1"/>
          <p:nvPr/>
        </p:nvSpPr>
        <p:spPr>
          <a:xfrm>
            <a:off x="1035050" y="1079500"/>
            <a:ext cx="4648200" cy="8987076"/>
          </a:xfrm>
          <a:prstGeom prst="rect">
            <a:avLst/>
          </a:prstGeom>
          <a:noFill/>
        </p:spPr>
        <p:txBody>
          <a:bodyPr wrap="square" rtlCol="0">
            <a:spAutoFit/>
          </a:bodyPr>
          <a:lstStyle/>
          <a:p>
            <a:r>
              <a:rPr lang="da-DK" sz="3200" u="sng" dirty="0"/>
              <a:t>Forældrenes rolle:</a:t>
            </a:r>
          </a:p>
          <a:p>
            <a:endParaRPr lang="da-DK" sz="2000" u="sng" dirty="0"/>
          </a:p>
          <a:p>
            <a:pPr marL="12700">
              <a:lnSpc>
                <a:spcPct val="100000"/>
              </a:lnSpc>
              <a:spcBef>
                <a:spcPts val="685"/>
              </a:spcBef>
            </a:pPr>
            <a:r>
              <a:rPr lang="da-DK" sz="2000" dirty="0"/>
              <a:t>Skolen forventer at:</a:t>
            </a:r>
          </a:p>
          <a:p>
            <a:pPr marL="12700">
              <a:lnSpc>
                <a:spcPct val="100000"/>
              </a:lnSpc>
              <a:spcBef>
                <a:spcPts val="685"/>
              </a:spcBef>
            </a:pPr>
            <a:endParaRPr lang="da-DK" sz="2000" dirty="0"/>
          </a:p>
          <a:p>
            <a:pPr marL="120650" marR="5715" indent="-107950">
              <a:lnSpc>
                <a:spcPts val="1300"/>
              </a:lnSpc>
              <a:spcBef>
                <a:spcPts val="464"/>
              </a:spcBef>
              <a:buFont typeface="Arial"/>
              <a:buChar char="•"/>
              <a:tabLst>
                <a:tab pos="121285" algn="l"/>
              </a:tabLst>
            </a:pPr>
            <a:r>
              <a:rPr lang="da-DK" sz="2000" dirty="0"/>
              <a:t>forældre træner skolevejen med</a:t>
            </a:r>
          </a:p>
          <a:p>
            <a:pPr marL="12700" marR="5715">
              <a:lnSpc>
                <a:spcPts val="1300"/>
              </a:lnSpc>
              <a:spcBef>
                <a:spcPts val="464"/>
              </a:spcBef>
              <a:tabLst>
                <a:tab pos="121285" algn="l"/>
              </a:tabLst>
            </a:pPr>
            <a:r>
              <a:rPr lang="da-DK" sz="2000" dirty="0"/>
              <a:t> deres barn til fods og på cykel. </a:t>
            </a:r>
          </a:p>
          <a:p>
            <a:pPr marL="120650" marR="5715" indent="-107950">
              <a:lnSpc>
                <a:spcPts val="1300"/>
              </a:lnSpc>
              <a:spcBef>
                <a:spcPts val="464"/>
              </a:spcBef>
              <a:buFont typeface="Arial"/>
              <a:buChar char="•"/>
              <a:tabLst>
                <a:tab pos="121285" algn="l"/>
              </a:tabLst>
            </a:pPr>
            <a:endParaRPr lang="da-DK" sz="2000" dirty="0"/>
          </a:p>
          <a:p>
            <a:pPr marL="120650" marR="5715" indent="-107950">
              <a:lnSpc>
                <a:spcPts val="1300"/>
              </a:lnSpc>
              <a:spcBef>
                <a:spcPts val="464"/>
              </a:spcBef>
              <a:buFont typeface="Arial"/>
              <a:buChar char="•"/>
              <a:tabLst>
                <a:tab pos="121285" algn="l"/>
              </a:tabLst>
            </a:pPr>
            <a:r>
              <a:rPr lang="da-DK" sz="2000" dirty="0"/>
              <a:t>forældre hjælper deres barn med at</a:t>
            </a:r>
          </a:p>
          <a:p>
            <a:pPr marL="12700" marR="5715">
              <a:lnSpc>
                <a:spcPts val="1300"/>
              </a:lnSpc>
              <a:spcBef>
                <a:spcPts val="464"/>
              </a:spcBef>
              <a:tabLst>
                <a:tab pos="121285" algn="l"/>
              </a:tabLst>
            </a:pPr>
            <a:r>
              <a:rPr lang="da-DK" sz="2000" dirty="0"/>
              <a:t> finde den sikreste vej til skole,</a:t>
            </a:r>
          </a:p>
          <a:p>
            <a:pPr marL="12700" marR="5715">
              <a:lnSpc>
                <a:spcPts val="1300"/>
              </a:lnSpc>
              <a:spcBef>
                <a:spcPts val="464"/>
              </a:spcBef>
              <a:tabLst>
                <a:tab pos="121285" algn="l"/>
              </a:tabLst>
            </a:pPr>
            <a:r>
              <a:rPr lang="da-DK" sz="2000" dirty="0"/>
              <a:t> selvom det ikke nødvendigvis er den</a:t>
            </a:r>
          </a:p>
          <a:p>
            <a:pPr marL="12700" marR="5715">
              <a:lnSpc>
                <a:spcPts val="1300"/>
              </a:lnSpc>
              <a:spcBef>
                <a:spcPts val="464"/>
              </a:spcBef>
              <a:tabLst>
                <a:tab pos="121285" algn="l"/>
              </a:tabLst>
            </a:pPr>
            <a:r>
              <a:rPr lang="da-DK" sz="2000" dirty="0"/>
              <a:t> hurtigste.</a:t>
            </a:r>
          </a:p>
          <a:p>
            <a:pPr marL="120650" marR="5715" indent="-107950">
              <a:lnSpc>
                <a:spcPts val="1300"/>
              </a:lnSpc>
              <a:spcBef>
                <a:spcPts val="464"/>
              </a:spcBef>
              <a:buFont typeface="Arial"/>
              <a:buChar char="•"/>
              <a:tabLst>
                <a:tab pos="121285" algn="l"/>
              </a:tabLst>
            </a:pPr>
            <a:endParaRPr lang="da-DK" sz="2000" dirty="0"/>
          </a:p>
          <a:p>
            <a:pPr marL="120650" marR="5715" indent="-107950">
              <a:lnSpc>
                <a:spcPts val="1300"/>
              </a:lnSpc>
              <a:spcBef>
                <a:spcPts val="464"/>
              </a:spcBef>
              <a:buFont typeface="Arial"/>
              <a:buChar char="•"/>
              <a:tabLst>
                <a:tab pos="121285" algn="l"/>
              </a:tabLst>
            </a:pPr>
            <a:r>
              <a:rPr lang="da-DK" sz="2000" dirty="0"/>
              <a:t>forældre parkerer lovligt, hvis de</a:t>
            </a:r>
          </a:p>
          <a:p>
            <a:pPr marL="12700" marR="5715">
              <a:lnSpc>
                <a:spcPts val="1300"/>
              </a:lnSpc>
              <a:spcBef>
                <a:spcPts val="464"/>
              </a:spcBef>
              <a:tabLst>
                <a:tab pos="121285" algn="l"/>
              </a:tabLst>
            </a:pPr>
            <a:r>
              <a:rPr lang="da-DK" sz="2000" dirty="0"/>
              <a:t> kører deres barn i skole.</a:t>
            </a:r>
          </a:p>
          <a:p>
            <a:pPr marL="120650" marR="5715" indent="-107950">
              <a:lnSpc>
                <a:spcPts val="1300"/>
              </a:lnSpc>
              <a:spcBef>
                <a:spcPts val="464"/>
              </a:spcBef>
              <a:buFont typeface="Arial"/>
              <a:buChar char="•"/>
              <a:tabLst>
                <a:tab pos="121285" algn="l"/>
              </a:tabLst>
            </a:pPr>
            <a:endParaRPr lang="da-DK" sz="2000" dirty="0"/>
          </a:p>
          <a:p>
            <a:pPr marL="120650" marR="323850" indent="-107950">
              <a:lnSpc>
                <a:spcPts val="1300"/>
              </a:lnSpc>
              <a:spcBef>
                <a:spcPts val="425"/>
              </a:spcBef>
              <a:buFont typeface="Arial"/>
              <a:buChar char="•"/>
              <a:tabLst>
                <a:tab pos="121285" algn="l"/>
              </a:tabLst>
            </a:pPr>
            <a:r>
              <a:rPr lang="da-DK" sz="2000"/>
              <a:t>forældre </a:t>
            </a:r>
            <a:r>
              <a:rPr lang="da-DK" sz="2000" dirty="0"/>
              <a:t>hjælper deres barn til</a:t>
            </a:r>
          </a:p>
          <a:p>
            <a:pPr marL="12700" marR="323850">
              <a:lnSpc>
                <a:spcPts val="1300"/>
              </a:lnSpc>
              <a:spcBef>
                <a:spcPts val="425"/>
              </a:spcBef>
              <a:tabLst>
                <a:tab pos="121285" algn="l"/>
              </a:tabLst>
            </a:pPr>
            <a:r>
              <a:rPr lang="da-DK" sz="2000" dirty="0"/>
              <a:t> mindst én gang om ugen at gå eller</a:t>
            </a:r>
          </a:p>
          <a:p>
            <a:pPr marL="12700" marR="323850">
              <a:lnSpc>
                <a:spcPts val="1300"/>
              </a:lnSpc>
              <a:spcBef>
                <a:spcPts val="425"/>
              </a:spcBef>
              <a:tabLst>
                <a:tab pos="121285" algn="l"/>
              </a:tabLst>
            </a:pPr>
            <a:r>
              <a:rPr lang="da-DK" sz="2000" dirty="0"/>
              <a:t> cykle i skole.</a:t>
            </a:r>
          </a:p>
          <a:p>
            <a:pPr marL="120650" marR="323850" indent="-107950">
              <a:lnSpc>
                <a:spcPts val="1300"/>
              </a:lnSpc>
              <a:spcBef>
                <a:spcPts val="425"/>
              </a:spcBef>
              <a:buFont typeface="Arial"/>
              <a:buChar char="•"/>
              <a:tabLst>
                <a:tab pos="121285" algn="l"/>
              </a:tabLst>
            </a:pPr>
            <a:endParaRPr lang="da-DK" sz="2000" dirty="0"/>
          </a:p>
          <a:p>
            <a:pPr marL="120650" indent="-107950">
              <a:lnSpc>
                <a:spcPct val="100000"/>
              </a:lnSpc>
              <a:spcBef>
                <a:spcPts val="365"/>
              </a:spcBef>
              <a:buFont typeface="Arial"/>
              <a:buChar char="•"/>
              <a:tabLst>
                <a:tab pos="121285" algn="l"/>
              </a:tabLst>
            </a:pPr>
            <a:r>
              <a:rPr lang="da-DK" sz="2000" dirty="0"/>
              <a:t>forældre støtter op om kampagnen ”Alle børn cykler”.</a:t>
            </a:r>
          </a:p>
          <a:p>
            <a:pPr marL="12700">
              <a:lnSpc>
                <a:spcPct val="100000"/>
              </a:lnSpc>
              <a:spcBef>
                <a:spcPts val="405"/>
              </a:spcBef>
            </a:pPr>
            <a:endParaRPr lang="da-DK" sz="2000" dirty="0"/>
          </a:p>
          <a:p>
            <a:pPr marL="12700">
              <a:lnSpc>
                <a:spcPct val="100000"/>
              </a:lnSpc>
            </a:pPr>
            <a:r>
              <a:rPr lang="da-DK" sz="2000" u="sng" dirty="0"/>
              <a:t>Skolen sørger for at:</a:t>
            </a:r>
          </a:p>
          <a:p>
            <a:pPr marL="12700">
              <a:lnSpc>
                <a:spcPct val="100000"/>
              </a:lnSpc>
            </a:pPr>
            <a:endParaRPr lang="da-DK" sz="2000" dirty="0"/>
          </a:p>
          <a:p>
            <a:pPr marL="120650" marR="589280" indent="-107950">
              <a:lnSpc>
                <a:spcPts val="1300"/>
              </a:lnSpc>
              <a:spcBef>
                <a:spcPts val="425"/>
              </a:spcBef>
              <a:buFont typeface="Arial"/>
              <a:buChar char="•"/>
              <a:tabLst>
                <a:tab pos="121285" algn="l"/>
              </a:tabLst>
            </a:pPr>
            <a:r>
              <a:rPr lang="da-DK" sz="2000" dirty="0"/>
              <a:t>eleverne deltager i</a:t>
            </a:r>
          </a:p>
          <a:p>
            <a:pPr marL="12700" marR="589280">
              <a:lnSpc>
                <a:spcPts val="1300"/>
              </a:lnSpc>
              <a:spcBef>
                <a:spcPts val="425"/>
              </a:spcBef>
              <a:tabLst>
                <a:tab pos="121285" algn="l"/>
              </a:tabLst>
            </a:pPr>
            <a:r>
              <a:rPr lang="da-DK" sz="2000" dirty="0"/>
              <a:t> Cyklistforbundets kampagne</a:t>
            </a:r>
          </a:p>
          <a:p>
            <a:pPr marL="12700" marR="589280">
              <a:lnSpc>
                <a:spcPts val="1300"/>
              </a:lnSpc>
              <a:spcBef>
                <a:spcPts val="425"/>
              </a:spcBef>
              <a:tabLst>
                <a:tab pos="121285" algn="l"/>
              </a:tabLst>
            </a:pPr>
            <a:r>
              <a:rPr lang="da-DK" sz="2000" dirty="0"/>
              <a:t> ’Alle børn cykler’ </a:t>
            </a:r>
            <a:r>
              <a:rPr lang="da-DK" sz="2000" dirty="0">
                <a:hlinkClick r:id="rId2"/>
              </a:rPr>
              <a:t>www.abc.dk</a:t>
            </a:r>
            <a:endParaRPr lang="da-DK" sz="2000" dirty="0"/>
          </a:p>
          <a:p>
            <a:pPr marL="120650" indent="-107950">
              <a:spcBef>
                <a:spcPts val="405"/>
              </a:spcBef>
              <a:buFont typeface="Arial"/>
              <a:buChar char="•"/>
              <a:tabLst>
                <a:tab pos="121285" algn="l"/>
              </a:tabLst>
            </a:pPr>
            <a:r>
              <a:rPr lang="da-DK" sz="2000" dirty="0"/>
              <a:t>alle medarbejdere er fortrolige med Rådet for Sikker Trafiks retningslinjer for at færdes med børn i flok. Se mere her: </a:t>
            </a:r>
            <a:r>
              <a:rPr lang="da-DK" sz="2000" dirty="0">
                <a:hlinkClick r:id="rId3"/>
              </a:rPr>
              <a:t>www.sikkertrafik.dk</a:t>
            </a:r>
            <a:endParaRPr lang="da-DK" sz="2000" dirty="0"/>
          </a:p>
          <a:p>
            <a:endParaRPr lang="da-DK" dirty="0"/>
          </a:p>
        </p:txBody>
      </p:sp>
    </p:spTree>
    <p:extLst>
      <p:ext uri="{BB962C8B-B14F-4D97-AF65-F5344CB8AC3E}">
        <p14:creationId xmlns:p14="http://schemas.microsoft.com/office/powerpoint/2010/main" val="1122360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10FB8DE6-3A59-4D20-8810-99D6B7B4335E}"/>
              </a:ext>
            </a:extLst>
          </p:cNvPr>
          <p:cNvSpPr txBox="1"/>
          <p:nvPr/>
        </p:nvSpPr>
        <p:spPr>
          <a:xfrm>
            <a:off x="1035050" y="1079500"/>
            <a:ext cx="4648200" cy="9158918"/>
          </a:xfrm>
          <a:prstGeom prst="rect">
            <a:avLst/>
          </a:prstGeom>
          <a:noFill/>
        </p:spPr>
        <p:txBody>
          <a:bodyPr wrap="square" rtlCol="0">
            <a:spAutoFit/>
          </a:bodyPr>
          <a:lstStyle/>
          <a:p>
            <a:r>
              <a:rPr lang="da-DK" sz="3200" u="sng" dirty="0"/>
              <a:t>Forældrenes rolle:</a:t>
            </a:r>
          </a:p>
          <a:p>
            <a:endParaRPr lang="da-DK" sz="2000" u="sng" dirty="0"/>
          </a:p>
          <a:p>
            <a:pPr marL="12700">
              <a:lnSpc>
                <a:spcPct val="100000"/>
              </a:lnSpc>
            </a:pPr>
            <a:r>
              <a:rPr lang="da-DK" sz="2000" b="1" dirty="0"/>
              <a:t>Cykelhjelme:</a:t>
            </a:r>
          </a:p>
          <a:p>
            <a:pPr marL="12700">
              <a:lnSpc>
                <a:spcPct val="100000"/>
              </a:lnSpc>
              <a:spcBef>
                <a:spcPts val="425"/>
              </a:spcBef>
            </a:pPr>
            <a:r>
              <a:rPr lang="da-DK" sz="2000" dirty="0"/>
              <a:t>En cykelhjelm kan reducere antallet af skader på hoved, kranie og </a:t>
            </a:r>
            <a:br>
              <a:rPr lang="da-DK" sz="2000" dirty="0"/>
            </a:br>
            <a:r>
              <a:rPr lang="da-DK" sz="2000" dirty="0"/>
              <a:t>hjerne med 50 %. Derfor er det skolens mål, at flere børn og voksne </a:t>
            </a:r>
            <a:br>
              <a:rPr lang="da-DK" sz="2000" dirty="0"/>
            </a:br>
            <a:r>
              <a:rPr lang="da-DK" sz="2000" dirty="0"/>
              <a:t>cykler med hjelm. </a:t>
            </a:r>
          </a:p>
          <a:p>
            <a:pPr marL="12700">
              <a:lnSpc>
                <a:spcPct val="100000"/>
              </a:lnSpc>
              <a:spcBef>
                <a:spcPts val="685"/>
              </a:spcBef>
            </a:pPr>
            <a:endParaRPr lang="da-DK" sz="2000" dirty="0"/>
          </a:p>
          <a:p>
            <a:pPr marL="12700">
              <a:spcBef>
                <a:spcPts val="425"/>
              </a:spcBef>
            </a:pPr>
            <a:r>
              <a:rPr lang="da-DK" sz="2000" dirty="0"/>
              <a:t>Skolen forventer at:</a:t>
            </a:r>
          </a:p>
          <a:p>
            <a:pPr marL="12700" marR="5080" indent="-107950">
              <a:spcBef>
                <a:spcPts val="425"/>
              </a:spcBef>
              <a:buFont typeface="Arial"/>
              <a:buChar char="•"/>
              <a:tabLst>
                <a:tab pos="121285" algn="l"/>
              </a:tabLst>
            </a:pPr>
            <a:r>
              <a:rPr lang="da-DK" sz="2000" dirty="0"/>
              <a:t>forældrene sørger for, at deres barn cykler med hjelm.</a:t>
            </a:r>
          </a:p>
          <a:p>
            <a:pPr marL="12700" marR="5080" indent="-107950">
              <a:spcBef>
                <a:spcPts val="425"/>
              </a:spcBef>
              <a:buFont typeface="Arial"/>
              <a:buChar char="•"/>
              <a:tabLst>
                <a:tab pos="121285" algn="l"/>
              </a:tabLst>
            </a:pPr>
            <a:r>
              <a:rPr lang="da-DK" sz="2000" dirty="0"/>
              <a:t>forældrene sørger for, at hjelmen passer barnet og sidder korrekt.</a:t>
            </a:r>
          </a:p>
          <a:p>
            <a:pPr marL="12700" marR="541020" indent="-107950">
              <a:spcBef>
                <a:spcPts val="425"/>
              </a:spcBef>
              <a:buFont typeface="Arial"/>
              <a:buChar char="•"/>
              <a:tabLst>
                <a:tab pos="121285" algn="l"/>
              </a:tabLst>
            </a:pPr>
            <a:r>
              <a:rPr lang="da-DK" sz="2000" dirty="0"/>
              <a:t>skolens medarbejdere som minimum bruger cykelhjelm, når de cykler i arbejdsmæssig sammenhæng.</a:t>
            </a:r>
          </a:p>
          <a:p>
            <a:pPr marL="12700" marR="541020">
              <a:spcBef>
                <a:spcPts val="425"/>
              </a:spcBef>
              <a:tabLst>
                <a:tab pos="121285" algn="l"/>
              </a:tabLst>
            </a:pPr>
            <a:endParaRPr lang="da-DK" sz="2000" dirty="0"/>
          </a:p>
          <a:p>
            <a:pPr marL="12700">
              <a:spcBef>
                <a:spcPts val="425"/>
              </a:spcBef>
            </a:pPr>
            <a:r>
              <a:rPr lang="da-DK" sz="2000" dirty="0"/>
              <a:t>Skolen sørger for at:</a:t>
            </a:r>
          </a:p>
          <a:p>
            <a:pPr marL="12700">
              <a:spcBef>
                <a:spcPts val="425"/>
              </a:spcBef>
              <a:buFont typeface="Arial" pitchFamily="34" charset="0"/>
              <a:buChar char="•"/>
            </a:pPr>
            <a:r>
              <a:rPr lang="da-DK" sz="2000" dirty="0"/>
              <a:t> eleverne låner en hjelm af skolen, hvis de har glemt deres egen og skal på tur.</a:t>
            </a:r>
          </a:p>
          <a:p>
            <a:pPr marL="12700">
              <a:spcBef>
                <a:spcPts val="365"/>
              </a:spcBef>
            </a:pPr>
            <a:endParaRPr lang="da-DK" sz="2000" dirty="0">
              <a:latin typeface="Arial"/>
              <a:cs typeface="Arial"/>
            </a:endParaRPr>
          </a:p>
          <a:p>
            <a:pPr marL="12700">
              <a:lnSpc>
                <a:spcPct val="100000"/>
              </a:lnSpc>
              <a:spcBef>
                <a:spcPts val="365"/>
              </a:spcBef>
            </a:pPr>
            <a:endParaRPr lang="da-DK" sz="2000" dirty="0">
              <a:latin typeface="Arial"/>
              <a:cs typeface="Arial"/>
            </a:endParaRPr>
          </a:p>
          <a:p>
            <a:endParaRPr lang="da-DK" sz="2000" dirty="0"/>
          </a:p>
          <a:p>
            <a:endParaRPr lang="da-DK" dirty="0"/>
          </a:p>
        </p:txBody>
      </p:sp>
    </p:spTree>
    <p:extLst>
      <p:ext uri="{BB962C8B-B14F-4D97-AF65-F5344CB8AC3E}">
        <p14:creationId xmlns:p14="http://schemas.microsoft.com/office/powerpoint/2010/main" val="1294091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19449E16-41CE-4570-943F-6053123D4377}"/>
              </a:ext>
            </a:extLst>
          </p:cNvPr>
          <p:cNvSpPr txBox="1"/>
          <p:nvPr/>
        </p:nvSpPr>
        <p:spPr>
          <a:xfrm>
            <a:off x="1035050" y="927100"/>
            <a:ext cx="4343400" cy="6740307"/>
          </a:xfrm>
          <a:prstGeom prst="rect">
            <a:avLst/>
          </a:prstGeom>
          <a:noFill/>
        </p:spPr>
        <p:txBody>
          <a:bodyPr wrap="square" rtlCol="0">
            <a:spAutoFit/>
          </a:bodyPr>
          <a:lstStyle/>
          <a:p>
            <a:r>
              <a:rPr lang="da-DK" sz="3600" u="sng" dirty="0"/>
              <a:t>Indskolingen:</a:t>
            </a:r>
          </a:p>
          <a:p>
            <a:endParaRPr lang="da-DK" dirty="0"/>
          </a:p>
          <a:p>
            <a:r>
              <a:rPr lang="da-DK" dirty="0"/>
              <a:t>Når vi er på tur, er det altid gående eller med offentligt transport. </a:t>
            </a:r>
          </a:p>
          <a:p>
            <a:r>
              <a:rPr lang="da-DK" dirty="0"/>
              <a:t>Når vi går, går vi 2 og 2, og man skal holde sin gå-makker i hånden. Dette gælder for alle klassetrin fra 0.-3. kl. Når man starter en tur, gør man eleverne klart, hvad der skal ske, og hvordan vi forventer, de opfører sig i trafikken. Når vi er gående, har vi fokus på sikkerhed, at man er koncentreret om trafikken, man ser sig altid selv for, selvom personen foran træder ud i trafikken. Når vi er med offentlig transport er fokus, at man viser hensyn overfor andre passagerer og man taler med ”</a:t>
            </a:r>
            <a:r>
              <a:rPr lang="da-DK" dirty="0" err="1"/>
              <a:t>små”-stemmer</a:t>
            </a:r>
            <a:r>
              <a:rPr lang="da-DK" dirty="0"/>
              <a:t>. Vi er 4 voksne til 2 klasser. Der kan i enkelte tilfælde være 3 voksne til 2 klasser. Denne undtagelse må kun gøres for 1.-3. kl.</a:t>
            </a:r>
          </a:p>
          <a:p>
            <a:endParaRPr lang="da-DK" dirty="0"/>
          </a:p>
          <a:p>
            <a:endParaRPr lang="da-DK" dirty="0"/>
          </a:p>
        </p:txBody>
      </p:sp>
    </p:spTree>
    <p:extLst>
      <p:ext uri="{BB962C8B-B14F-4D97-AF65-F5344CB8AC3E}">
        <p14:creationId xmlns:p14="http://schemas.microsoft.com/office/powerpoint/2010/main" val="335309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F421844F-EF21-4C3B-90B2-FA0A4D2A58ED}"/>
              </a:ext>
            </a:extLst>
          </p:cNvPr>
          <p:cNvSpPr txBox="1"/>
          <p:nvPr/>
        </p:nvSpPr>
        <p:spPr>
          <a:xfrm>
            <a:off x="882650" y="622300"/>
            <a:ext cx="4572000" cy="9787295"/>
          </a:xfrm>
          <a:prstGeom prst="rect">
            <a:avLst/>
          </a:prstGeom>
          <a:noFill/>
        </p:spPr>
        <p:txBody>
          <a:bodyPr wrap="square" rtlCol="0">
            <a:spAutoFit/>
          </a:bodyPr>
          <a:lstStyle/>
          <a:p>
            <a:r>
              <a:rPr lang="da-DK" u="sng" dirty="0"/>
              <a:t>Ulykkeshåndtering:</a:t>
            </a:r>
            <a:endParaRPr lang="da-DK" dirty="0"/>
          </a:p>
          <a:p>
            <a:endParaRPr lang="da-DK" b="1" dirty="0"/>
          </a:p>
          <a:p>
            <a:r>
              <a:rPr lang="da-DK" b="1" dirty="0"/>
              <a:t>Skab sikkerhed:</a:t>
            </a:r>
          </a:p>
          <a:p>
            <a:pPr lvl="0"/>
            <a:r>
              <a:rPr lang="da-DK" dirty="0"/>
              <a:t>Eleverne skal lære, at de ved at stoppe andre trafikanter kan skabe sikkerhed omkring den tilskadekomne. Af hensyn til sikkerheden skal eleverne kun beskæftige sig med at standse de bløde trafikanter og i områder uden biler og lignende køretøjer. </a:t>
            </a:r>
          </a:p>
          <a:p>
            <a:pPr lvl="0"/>
            <a:endParaRPr lang="da-DK" dirty="0"/>
          </a:p>
          <a:p>
            <a:r>
              <a:rPr lang="da-DK" b="1" dirty="0"/>
              <a:t>Vurdering af tilskadekommen:</a:t>
            </a:r>
          </a:p>
          <a:p>
            <a:pPr lvl="0"/>
            <a:r>
              <a:rPr lang="da-DK" dirty="0"/>
              <a:t>Eleverne skal lære at vurdere, om en tilskadekommen person er ved bevidsthed. Eleverne skal ved hjælp af berøring og tilkald undersøge, hvorvidt en tilskadekommen person er ved bevidsthed.</a:t>
            </a:r>
          </a:p>
          <a:p>
            <a:pPr lvl="0"/>
            <a:endParaRPr lang="da-DK" dirty="0"/>
          </a:p>
          <a:p>
            <a:r>
              <a:rPr lang="da-DK" b="1" dirty="0"/>
              <a:t>Tilkald hjælp</a:t>
            </a:r>
          </a:p>
          <a:p>
            <a:pPr lvl="0"/>
            <a:r>
              <a:rPr lang="da-DK" dirty="0"/>
              <a:t>Eleverne skal lære, at det er vigtigt at tilkalde hjælp ved at kalde på en voksen. Eleverne skal også lære, at de skal ringe til 112, når ulykken er alvorlig.</a:t>
            </a:r>
          </a:p>
          <a:p>
            <a:pPr lvl="0"/>
            <a:endParaRPr lang="da-DK" dirty="0"/>
          </a:p>
          <a:p>
            <a:r>
              <a:rPr lang="da-DK" b="1" dirty="0"/>
              <a:t>Førstehjælp</a:t>
            </a:r>
          </a:p>
          <a:p>
            <a:pPr lvl="0"/>
            <a:r>
              <a:rPr lang="da-DK" dirty="0"/>
              <a:t>Eleverne skal lære at behandle småskader som hudafskrabninger og mindre buler. Der arbejdes også med, hvordan eleverne ved at trøste og berolige kan hjælpe den tilskadekomne.</a:t>
            </a:r>
          </a:p>
          <a:p>
            <a:pPr lvl="0"/>
            <a:r>
              <a:rPr lang="da-DK" dirty="0"/>
              <a:t>Desuden skal eleverne lære, hvordan de lægger en bevidstløs person i stabilt sideleje.</a:t>
            </a:r>
          </a:p>
          <a:p>
            <a:endParaRPr lang="da-DK" dirty="0"/>
          </a:p>
        </p:txBody>
      </p:sp>
    </p:spTree>
    <p:extLst>
      <p:ext uri="{BB962C8B-B14F-4D97-AF65-F5344CB8AC3E}">
        <p14:creationId xmlns:p14="http://schemas.microsoft.com/office/powerpoint/2010/main" val="2111556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ED15E902-1655-4929-A822-10EA28EAFD73}"/>
              </a:ext>
            </a:extLst>
          </p:cNvPr>
          <p:cNvSpPr txBox="1"/>
          <p:nvPr/>
        </p:nvSpPr>
        <p:spPr>
          <a:xfrm>
            <a:off x="1035050" y="698500"/>
            <a:ext cx="4572000" cy="10064294"/>
          </a:xfrm>
          <a:prstGeom prst="rect">
            <a:avLst/>
          </a:prstGeom>
          <a:noFill/>
        </p:spPr>
        <p:txBody>
          <a:bodyPr wrap="square" rtlCol="0">
            <a:spAutoFit/>
          </a:bodyPr>
          <a:lstStyle/>
          <a:p>
            <a:r>
              <a:rPr lang="da-DK" sz="3600" u="sng" dirty="0"/>
              <a:t>Mellemtrinnet:</a:t>
            </a:r>
            <a:br>
              <a:rPr lang="da-DK" u="sng" dirty="0"/>
            </a:br>
            <a:r>
              <a:rPr lang="da-DK" dirty="0"/>
              <a:t> </a:t>
            </a:r>
            <a:br>
              <a:rPr lang="da-DK" dirty="0"/>
            </a:br>
            <a:r>
              <a:rPr lang="da-DK" dirty="0"/>
              <a:t>Ved fælles cykelture skal elever og lærere skal have cykelhjelm på - vi cykler på række, én og én. Vi tilstræber at cykle, når forholdene er til det. Vi taler positivt om at cykle og at bevæge sig, det kunne fx være gennem kampagnen ’Alle børn cykler’. Vi vil cykle på lejrskoler, hvis lejligheden byder sig. </a:t>
            </a:r>
          </a:p>
          <a:p>
            <a:endParaRPr lang="da-DK" dirty="0"/>
          </a:p>
          <a:p>
            <a:r>
              <a:rPr lang="da-DK" dirty="0"/>
              <a:t>Eleverne skal medbringe cykelhjelm den dag, der er cykeltur i skoletiden, skulle man have glemt det, vil skolen stille en til rådighed. Når vi er på </a:t>
            </a:r>
            <a:r>
              <a:rPr lang="da-DK" dirty="0" err="1"/>
              <a:t>gå-ben</a:t>
            </a:r>
            <a:r>
              <a:rPr lang="da-DK" dirty="0"/>
              <a:t> i trafikken, taler vi om at færdes i trafikken både før, under og efter ture. På mellemtrinnet skal man ikke holde i hånden ved ture, men man går fælles - ofte to og to. På mellemtrinnet arbejder vi på at give eleverne en bevidsthed om, hvordan man færdes trygt i trafikken, hvordan man tager hensyn til andre medtrafikanter både når man går, cykler og bruger offentlig transport.</a:t>
            </a:r>
            <a:br>
              <a:rPr lang="da-DK" dirty="0"/>
            </a:br>
            <a:r>
              <a:rPr lang="da-DK" dirty="0"/>
              <a:t> </a:t>
            </a:r>
            <a:br>
              <a:rPr lang="da-DK" dirty="0"/>
            </a:br>
            <a:r>
              <a:rPr lang="da-DK" dirty="0"/>
              <a:t>Ved fælles tures afslutning er der følgende aftaler:</a:t>
            </a:r>
            <a:br>
              <a:rPr lang="da-DK" dirty="0"/>
            </a:br>
            <a:r>
              <a:rPr lang="da-DK" dirty="0"/>
              <a:t>I 4. klasse: Følges man tilbage til skolen.</a:t>
            </a:r>
            <a:br>
              <a:rPr lang="da-DK" dirty="0"/>
            </a:br>
            <a:r>
              <a:rPr lang="da-DK" dirty="0"/>
              <a:t>I 5. klasse: Kan man gå fra nærområdet, hvis man har seddel med hjemmefra og får lov at læreren.</a:t>
            </a:r>
            <a:br>
              <a:rPr lang="da-DK" dirty="0"/>
            </a:br>
            <a:r>
              <a:rPr lang="da-DK" dirty="0"/>
              <a:t>I 6. klasse: Må man gå fra nærområdet også uden seddel hjemmefra.</a:t>
            </a:r>
          </a:p>
          <a:p>
            <a:endParaRPr lang="da-DK" dirty="0"/>
          </a:p>
        </p:txBody>
      </p:sp>
    </p:spTree>
    <p:extLst>
      <p:ext uri="{BB962C8B-B14F-4D97-AF65-F5344CB8AC3E}">
        <p14:creationId xmlns:p14="http://schemas.microsoft.com/office/powerpoint/2010/main" val="1842060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004E6035-6D2C-421B-B67A-DBB8AFE14135}"/>
              </a:ext>
            </a:extLst>
          </p:cNvPr>
          <p:cNvSpPr txBox="1"/>
          <p:nvPr/>
        </p:nvSpPr>
        <p:spPr>
          <a:xfrm>
            <a:off x="958850" y="591552"/>
            <a:ext cx="4495800" cy="9510296"/>
          </a:xfrm>
          <a:prstGeom prst="rect">
            <a:avLst/>
          </a:prstGeom>
          <a:noFill/>
        </p:spPr>
        <p:txBody>
          <a:bodyPr wrap="square" rtlCol="0">
            <a:spAutoFit/>
          </a:bodyPr>
          <a:lstStyle/>
          <a:p>
            <a:r>
              <a:rPr lang="da-DK" u="sng" dirty="0"/>
              <a:t>Ulykkeshåndtering:</a:t>
            </a:r>
            <a:endParaRPr lang="da-DK" dirty="0"/>
          </a:p>
          <a:p>
            <a:endParaRPr lang="da-DK" b="1" dirty="0"/>
          </a:p>
          <a:p>
            <a:r>
              <a:rPr lang="da-DK" b="1" dirty="0"/>
              <a:t>Skab sikkerhed:</a:t>
            </a:r>
          </a:p>
          <a:p>
            <a:pPr lvl="0"/>
            <a:r>
              <a:rPr lang="da-DK" dirty="0"/>
              <a:t>Eleverne skal lære at skabe sikkerhed omkring den tilskadekomne ved at stoppe andre trafikanter. Eleverne skal opnå kendskab til en advarselstrekant samt lære at stoppe både bløde og hårde trafikanter i mindre trafikerede områder. </a:t>
            </a:r>
          </a:p>
          <a:p>
            <a:endParaRPr lang="da-DK" b="1" dirty="0"/>
          </a:p>
          <a:p>
            <a:r>
              <a:rPr lang="da-DK" b="1" dirty="0"/>
              <a:t>Vurdering af tilskadekomne:</a:t>
            </a:r>
          </a:p>
          <a:p>
            <a:pPr lvl="0"/>
            <a:r>
              <a:rPr lang="da-DK" dirty="0"/>
              <a:t>Eleverne skal lære at vurdere, om en tilskadekommen person trækker vejret, og hvordan de skaber frie luftveje hos personen.</a:t>
            </a:r>
          </a:p>
          <a:p>
            <a:pPr lvl="0"/>
            <a:endParaRPr lang="da-DK" dirty="0"/>
          </a:p>
          <a:p>
            <a:r>
              <a:rPr lang="da-DK" b="1" dirty="0"/>
              <a:t>Tilkald hjælp:</a:t>
            </a:r>
          </a:p>
          <a:p>
            <a:pPr lvl="0"/>
            <a:r>
              <a:rPr lang="da-DK" dirty="0"/>
              <a:t>Eleverne skal lære at tilkalde hjælp ved at foretage et alarmopkald til 112. De skal arbejde med at give de rette oplysninger i form af angivelse af navn, ulykkessted samt ulykkens hændelse og omfang.</a:t>
            </a:r>
          </a:p>
          <a:p>
            <a:pPr lvl="0"/>
            <a:endParaRPr lang="da-DK" dirty="0"/>
          </a:p>
          <a:p>
            <a:r>
              <a:rPr lang="da-DK" b="1" dirty="0"/>
              <a:t>Førstehjælp:</a:t>
            </a:r>
          </a:p>
          <a:p>
            <a:pPr lvl="0"/>
            <a:r>
              <a:rPr lang="da-DK" dirty="0"/>
              <a:t>Eleverne skal arbejde med symptomerne på en hjernerystelse og opnå kendskab til, hvordan de skal forholde sig, hvis de har mistanke om, at den tilskadekomne har slået hovedet. Eleverne skal også lære at hjælpe ved knoglebrud, herunder lave en armslynge ved brud på armen.</a:t>
            </a:r>
          </a:p>
          <a:p>
            <a:endParaRPr lang="da-DK" dirty="0"/>
          </a:p>
        </p:txBody>
      </p:sp>
    </p:spTree>
    <p:extLst>
      <p:ext uri="{BB962C8B-B14F-4D97-AF65-F5344CB8AC3E}">
        <p14:creationId xmlns:p14="http://schemas.microsoft.com/office/powerpoint/2010/main" val="2624230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BA17A807-180D-4484-9C2A-FDC1FD9D64AD}"/>
              </a:ext>
            </a:extLst>
          </p:cNvPr>
          <p:cNvSpPr txBox="1"/>
          <p:nvPr/>
        </p:nvSpPr>
        <p:spPr>
          <a:xfrm>
            <a:off x="882650" y="850900"/>
            <a:ext cx="4724400" cy="8402300"/>
          </a:xfrm>
          <a:prstGeom prst="rect">
            <a:avLst/>
          </a:prstGeom>
          <a:noFill/>
        </p:spPr>
        <p:txBody>
          <a:bodyPr wrap="square" rtlCol="0">
            <a:spAutoFit/>
          </a:bodyPr>
          <a:lstStyle/>
          <a:p>
            <a:r>
              <a:rPr lang="da-DK" sz="3600" u="sng" dirty="0"/>
              <a:t>Overbygningen:</a:t>
            </a:r>
          </a:p>
          <a:p>
            <a:endParaRPr lang="da-DK" dirty="0"/>
          </a:p>
          <a:p>
            <a:r>
              <a:rPr lang="da-DK" dirty="0"/>
              <a:t>Eleverne i OB arbejder med hvilke regler og anvisninger, der gælder for dem som trafikanter. De skal lære en grundregel for al færdsel: At optræde hensynsfuldt og udvise agtpågivenhed i trafikken. Eleverne skal også opnå kendskab til færdselsreglerne for andres færden, herunder kende til reglerne for knallertkørsel, fx aldersgrænse, regler for kørekort, hastighedsgrænser samt grænser for spritkørsel.</a:t>
            </a:r>
          </a:p>
          <a:p>
            <a:r>
              <a:rPr lang="da-DK" dirty="0"/>
              <a:t>Eleverne i OB skal lære om de væsentligste risikofaktorer, der har betydning for deres sikkerhed i trafikken. De skal lære om kroppens reaktionsevne under påvirkning af alkohol og stoffer, om uopmærksomhed og om risikoen ved at køre med for høj fart og uden fornødent sikkerhedsudstyr.</a:t>
            </a:r>
          </a:p>
          <a:p>
            <a:r>
              <a:rPr lang="da-DK" dirty="0"/>
              <a:t>Eleverne i OB skal arbejde med det ansvar, de bærer, når de færdes i trafikken. Eleverne skal lære at have øje for andre end sig selv og derved lære, at de har et ansvar over for deres medtrafikanter. Særligt skal eleverne lære at have øje for de yngste i trafikken og lære, at de er rollemodeller for de yngre børn.</a:t>
            </a:r>
          </a:p>
          <a:p>
            <a:endParaRPr lang="da-DK" dirty="0"/>
          </a:p>
        </p:txBody>
      </p:sp>
    </p:spTree>
    <p:extLst>
      <p:ext uri="{BB962C8B-B14F-4D97-AF65-F5344CB8AC3E}">
        <p14:creationId xmlns:p14="http://schemas.microsoft.com/office/powerpoint/2010/main" val="694674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09956115-57C3-4017-9EC7-5106DB03DCE6}"/>
              </a:ext>
            </a:extLst>
          </p:cNvPr>
          <p:cNvSpPr txBox="1"/>
          <p:nvPr/>
        </p:nvSpPr>
        <p:spPr>
          <a:xfrm>
            <a:off x="882650" y="774700"/>
            <a:ext cx="4648200" cy="8402300"/>
          </a:xfrm>
          <a:prstGeom prst="rect">
            <a:avLst/>
          </a:prstGeom>
          <a:noFill/>
        </p:spPr>
        <p:txBody>
          <a:bodyPr wrap="square" rtlCol="0">
            <a:spAutoFit/>
          </a:bodyPr>
          <a:lstStyle/>
          <a:p>
            <a:r>
              <a:rPr lang="da-DK" i="1" dirty="0"/>
              <a:t>Overbygningen (forsat):</a:t>
            </a:r>
          </a:p>
          <a:p>
            <a:endParaRPr lang="da-DK" dirty="0"/>
          </a:p>
          <a:p>
            <a:r>
              <a:rPr lang="da-DK" dirty="0"/>
              <a:t>Endvidere skal OB-eleverne lære, at de gennem deres valg kan påvirke deres medtrafikanter i god og dårlig retning, herunder arbejde med hvordan gruppedynamik kan påvirke deres adfærd. Eleverne skal opnå kompetence i at sige til og fra over for risikoadfærd.</a:t>
            </a:r>
          </a:p>
          <a:p>
            <a:r>
              <a:rPr lang="da-DK" dirty="0"/>
              <a:t>Eleverne skal lære, at deres egne samt andres beslutninger og handlinger i trafikken har indflydelse på egen og andres sikkerhed. Eleverne skal forstå de mulige personlige og samfundsmæssige konsekvenser ved uhensigtsmæssig adfærd i trafikken og derigennem motiveres til at handle velovervejet og træffe det sikre valg både for dem selv og andre.</a:t>
            </a:r>
          </a:p>
          <a:p>
            <a:r>
              <a:rPr lang="da-DK" dirty="0"/>
              <a:t>I OB afholdes Førstehjælpskursus for alle klasser 1 dag om året.</a:t>
            </a:r>
          </a:p>
          <a:p>
            <a:r>
              <a:rPr lang="da-DK" dirty="0"/>
              <a:t>Ved fælles cykelture skal alle elever og lærer benytte cykelhjelm.</a:t>
            </a:r>
          </a:p>
          <a:p>
            <a:r>
              <a:rPr lang="da-DK" dirty="0"/>
              <a:t>Specifikke tiltag på de enkelte klassetrin:</a:t>
            </a:r>
          </a:p>
          <a:p>
            <a:r>
              <a:rPr lang="da-DK" dirty="0"/>
              <a:t>7. klasse - Trafiksikkerhed med en politimand </a:t>
            </a:r>
          </a:p>
          <a:p>
            <a:r>
              <a:rPr lang="da-DK" dirty="0"/>
              <a:t>8.klasse - Alkohol og trafik 8. klasse (360 grader på ”Sikkertrafik.dk)</a:t>
            </a:r>
          </a:p>
          <a:p>
            <a:r>
              <a:rPr lang="da-DK" dirty="0"/>
              <a:t>9. klasse - Trafikundervisning af de yngre elever (Sikker Trafik Live)</a:t>
            </a:r>
          </a:p>
          <a:p>
            <a:endParaRPr lang="da-DK" dirty="0"/>
          </a:p>
        </p:txBody>
      </p:sp>
    </p:spTree>
    <p:extLst>
      <p:ext uri="{BB962C8B-B14F-4D97-AF65-F5344CB8AC3E}">
        <p14:creationId xmlns:p14="http://schemas.microsoft.com/office/powerpoint/2010/main" val="102176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2E0D7AEC-2ED1-475B-BEE6-DEC800E46F16}"/>
              </a:ext>
            </a:extLst>
          </p:cNvPr>
          <p:cNvSpPr txBox="1"/>
          <p:nvPr/>
        </p:nvSpPr>
        <p:spPr>
          <a:xfrm>
            <a:off x="958850" y="1231900"/>
            <a:ext cx="4572000" cy="7017306"/>
          </a:xfrm>
          <a:prstGeom prst="rect">
            <a:avLst/>
          </a:prstGeom>
          <a:noFill/>
        </p:spPr>
        <p:txBody>
          <a:bodyPr wrap="square" rtlCol="0">
            <a:spAutoFit/>
          </a:bodyPr>
          <a:lstStyle/>
          <a:p>
            <a:r>
              <a:rPr lang="da-DK" u="sng" dirty="0"/>
              <a:t>Ulykkeshåndtering:</a:t>
            </a:r>
            <a:endParaRPr lang="da-DK" dirty="0"/>
          </a:p>
          <a:p>
            <a:endParaRPr lang="da-DK" b="1" dirty="0"/>
          </a:p>
          <a:p>
            <a:r>
              <a:rPr lang="da-DK" b="1" dirty="0"/>
              <a:t>Skab sikkerhed:</a:t>
            </a:r>
          </a:p>
          <a:p>
            <a:pPr lvl="0"/>
            <a:r>
              <a:rPr lang="da-DK" dirty="0"/>
              <a:t>Eleverne skal arbejde med, hvilke forhold der er særligt vigtige, når der skal skabes sikkerhed om en tilskadekommen i trafikken på trafikerede områder. Eleverne skal lære, hvordan der ved korrekt brug af signalering kan skabes sikkerhed både for tilskadekomne og hjælpere. Endvidere lærer eleverne, hvordan de skal foretage en nødflytning af en tilskadekommen for at skabe sikkerhed omkring denne.</a:t>
            </a:r>
          </a:p>
          <a:p>
            <a:endParaRPr lang="da-DK" b="1" dirty="0"/>
          </a:p>
          <a:p>
            <a:r>
              <a:rPr lang="da-DK" b="1" dirty="0"/>
              <a:t>Vurdering af tilskadekommen:</a:t>
            </a:r>
          </a:p>
          <a:p>
            <a:pPr lvl="0"/>
            <a:r>
              <a:rPr lang="da-DK" dirty="0"/>
              <a:t>Eleverne skal lære at vurdere, om en tilskadekommen person har brug for livreddende førstehjælp. I den forbindelse lærer eleverne at vurdere, om den tilskadekomne har problemer med vejrtrækningen, kredsløbet og hjertet. Eleverne lærer også at genkende skader, der kan forårsage livstruende blodtab eller chok.</a:t>
            </a:r>
          </a:p>
        </p:txBody>
      </p:sp>
    </p:spTree>
    <p:extLst>
      <p:ext uri="{BB962C8B-B14F-4D97-AF65-F5344CB8AC3E}">
        <p14:creationId xmlns:p14="http://schemas.microsoft.com/office/powerpoint/2010/main" val="1937612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55E5C29-0CF6-4886-96A3-076A55E24BBB}"/>
              </a:ext>
            </a:extLst>
          </p:cNvPr>
          <p:cNvSpPr txBox="1"/>
          <p:nvPr/>
        </p:nvSpPr>
        <p:spPr>
          <a:xfrm>
            <a:off x="1187450" y="1460500"/>
            <a:ext cx="4572000" cy="7294305"/>
          </a:xfrm>
          <a:prstGeom prst="rect">
            <a:avLst/>
          </a:prstGeom>
          <a:noFill/>
        </p:spPr>
        <p:txBody>
          <a:bodyPr wrap="square" rtlCol="0">
            <a:spAutoFit/>
          </a:bodyPr>
          <a:lstStyle/>
          <a:p>
            <a:r>
              <a:rPr lang="da-DK" i="1" dirty="0"/>
              <a:t>Ulykkeshåndtering (forsat):</a:t>
            </a:r>
          </a:p>
          <a:p>
            <a:endParaRPr lang="da-DK" b="1" dirty="0"/>
          </a:p>
          <a:p>
            <a:r>
              <a:rPr lang="da-DK" b="1" dirty="0"/>
              <a:t>Tilkald hjælp</a:t>
            </a:r>
          </a:p>
          <a:p>
            <a:pPr lvl="0"/>
            <a:r>
              <a:rPr lang="da-DK" dirty="0"/>
              <a:t>Eleverne skal lære at håndtere en samtale med en professionel hjælper. Her tænkes der særligt på den samtale, der skal føres ved akutopkald til 112, hvor der kan være brug for, at eleverne skal bevare roen og måske bistå i hjælpearbejdet med en tilskadekommen. Eleverne lærer også at kunne vurdere, hvilken professionel hjælp der skal tilkaldes, hvis den tilskadekomnes tilstand ikke er livstruende. Her tænkes særligt på kontakt til skadestuen.</a:t>
            </a:r>
          </a:p>
          <a:p>
            <a:endParaRPr lang="da-DK" b="1" dirty="0"/>
          </a:p>
          <a:p>
            <a:r>
              <a:rPr lang="da-DK" b="1" dirty="0"/>
              <a:t>Førstehjælp:</a:t>
            </a:r>
          </a:p>
          <a:p>
            <a:r>
              <a:rPr lang="da-DK" dirty="0"/>
              <a:t>Eleverne skal lære, hvilken type hjælp der er brug, hvis den tilskadekomne er i livsfare. Herunder skal eleverne lære teknikker til at foretage hjertelungeredning og forebyggelse af choktilfælde. Eleverne skal også lære teknikker til at stoppe livstruende blødninger.</a:t>
            </a:r>
          </a:p>
          <a:p>
            <a:endParaRPr lang="da-DK" dirty="0"/>
          </a:p>
          <a:p>
            <a:endParaRPr lang="da-DK" dirty="0"/>
          </a:p>
        </p:txBody>
      </p:sp>
    </p:spTree>
    <p:extLst>
      <p:ext uri="{BB962C8B-B14F-4D97-AF65-F5344CB8AC3E}">
        <p14:creationId xmlns:p14="http://schemas.microsoft.com/office/powerpoint/2010/main" val="3313748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55E5C29-0CF6-4886-96A3-076A55E24BBB}"/>
              </a:ext>
            </a:extLst>
          </p:cNvPr>
          <p:cNvSpPr txBox="1"/>
          <p:nvPr/>
        </p:nvSpPr>
        <p:spPr>
          <a:xfrm>
            <a:off x="1187450" y="1460500"/>
            <a:ext cx="4572000" cy="3139321"/>
          </a:xfrm>
          <a:prstGeom prst="rect">
            <a:avLst/>
          </a:prstGeom>
          <a:noFill/>
        </p:spPr>
        <p:txBody>
          <a:bodyPr wrap="square" rtlCol="0">
            <a:spAutoFit/>
          </a:bodyPr>
          <a:lstStyle/>
          <a:p>
            <a:r>
              <a:rPr lang="da-DK" i="1" dirty="0"/>
              <a:t>I tilfælde af spørgsmål kontakt:</a:t>
            </a:r>
          </a:p>
          <a:p>
            <a:endParaRPr lang="da-DK" i="1" dirty="0"/>
          </a:p>
          <a:p>
            <a:r>
              <a:rPr lang="da-DK" i="1" dirty="0"/>
              <a:t>Bestyrelsen:</a:t>
            </a:r>
          </a:p>
          <a:p>
            <a:r>
              <a:rPr lang="da-DK" i="1" dirty="0">
                <a:hlinkClick r:id="rId2"/>
              </a:rPr>
              <a:t>Bestyrelsen@byensskole.dk</a:t>
            </a:r>
            <a:endParaRPr lang="da-DK" i="1" dirty="0"/>
          </a:p>
          <a:p>
            <a:endParaRPr lang="da-DK" i="1" dirty="0"/>
          </a:p>
          <a:p>
            <a:r>
              <a:rPr lang="da-DK" i="1" dirty="0"/>
              <a:t>Eller</a:t>
            </a:r>
          </a:p>
          <a:p>
            <a:endParaRPr lang="da-DK" i="1" dirty="0"/>
          </a:p>
          <a:p>
            <a:r>
              <a:rPr lang="da-DK" i="1" dirty="0"/>
              <a:t>Frederik Jessen (færdselskontaktlærer)</a:t>
            </a:r>
          </a:p>
          <a:p>
            <a:r>
              <a:rPr lang="da-DK" i="1" dirty="0">
                <a:hlinkClick r:id="rId3"/>
              </a:rPr>
              <a:t>FJ@byensskole.dk</a:t>
            </a:r>
            <a:endParaRPr lang="da-DK" i="1" dirty="0"/>
          </a:p>
          <a:p>
            <a:endParaRPr lang="da-DK" dirty="0"/>
          </a:p>
          <a:p>
            <a:endParaRPr lang="da-DK" dirty="0"/>
          </a:p>
        </p:txBody>
      </p:sp>
    </p:spTree>
    <p:extLst>
      <p:ext uri="{BB962C8B-B14F-4D97-AF65-F5344CB8AC3E}">
        <p14:creationId xmlns:p14="http://schemas.microsoft.com/office/powerpoint/2010/main" val="36944219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203</TotalTime>
  <Words>1698</Words>
  <Application>Microsoft Macintosh PowerPoint</Application>
  <PresentationFormat>Custom</PresentationFormat>
  <Paragraphs>132</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Trafikpolitik Vejledning til skabelonen</dc:title>
  <dc:creator>Michelle Laviolette</dc:creator>
  <cp:lastModifiedBy>Anna Olesen</cp:lastModifiedBy>
  <cp:revision>99</cp:revision>
  <cp:lastPrinted>2018-06-05T06:22:18Z</cp:lastPrinted>
  <dcterms:created xsi:type="dcterms:W3CDTF">2015-10-08T15:57:15Z</dcterms:created>
  <dcterms:modified xsi:type="dcterms:W3CDTF">2023-03-21T10:37:46Z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2015-10-08T00:00:00Z</vt:filetime>
  </property>
  <property fmtid="{D5CDD505-2E9C-101B-9397-08002B2CF9AE}" pid="3" name="Creator">
    <vt:lpwstr>Adobe InDesign CC 2015 (Macintosh)</vt:lpwstr>
  </property>
  <property fmtid="{D5CDD505-2E9C-101B-9397-08002B2CF9AE}" pid="4" name="LastSaved">
    <vt:filetime>2015-10-08T00:00:00Z</vt:filetime>
  </property>
</Properties>
</file>